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sldIdLst>
    <p:sldId id="273" r:id="rId3"/>
    <p:sldId id="256" r:id="rId4"/>
    <p:sldId id="258" r:id="rId5"/>
    <p:sldId id="259" r:id="rId6"/>
    <p:sldId id="260" r:id="rId7"/>
    <p:sldId id="277" r:id="rId8"/>
    <p:sldId id="268" r:id="rId9"/>
    <p:sldId id="283" r:id="rId10"/>
    <p:sldId id="284" r:id="rId11"/>
    <p:sldId id="292" r:id="rId12"/>
    <p:sldId id="272" r:id="rId1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FF99FF"/>
    <a:srgbClr val="FFC1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225ED0-91AE-4837-910C-962330E77203}" v="295" dt="2024-04-02T19:52:21.9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9" autoAdjust="0"/>
    <p:restoredTop sz="94737" autoAdjust="0"/>
  </p:normalViewPr>
  <p:slideViewPr>
    <p:cSldViewPr>
      <p:cViewPr>
        <p:scale>
          <a:sx n="59" d="100"/>
          <a:sy n="59" d="100"/>
        </p:scale>
        <p:origin x="1074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microsoft.com/office/2016/11/relationships/changesInfo" Target="changesInfos/changesInfo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wn bain" userId="f29c4971f969c8a2" providerId="LiveId" clId="{C42CB5F1-E7A5-436E-8C72-D463D8C50332}"/>
    <pc:docChg chg="modSld">
      <pc:chgData name="shawn bain" userId="f29c4971f969c8a2" providerId="LiveId" clId="{C42CB5F1-E7A5-436E-8C72-D463D8C50332}" dt="2023-10-19T20:32:28.955" v="110" actId="1036"/>
      <pc:docMkLst>
        <pc:docMk/>
      </pc:docMkLst>
      <pc:sldChg chg="modSp mod">
        <pc:chgData name="shawn bain" userId="f29c4971f969c8a2" providerId="LiveId" clId="{C42CB5F1-E7A5-436E-8C72-D463D8C50332}" dt="2023-10-19T20:31:21.604" v="27" actId="20577"/>
        <pc:sldMkLst>
          <pc:docMk/>
          <pc:sldMk cId="0" sldId="256"/>
        </pc:sldMkLst>
        <pc:spChg chg="mod">
          <ac:chgData name="shawn bain" userId="f29c4971f969c8a2" providerId="LiveId" clId="{C42CB5F1-E7A5-436E-8C72-D463D8C50332}" dt="2023-10-19T20:31:21.604" v="27" actId="20577"/>
          <ac:spMkLst>
            <pc:docMk/>
            <pc:sldMk cId="0" sldId="256"/>
            <ac:spMk id="3075" creationId="{84678F26-693E-793B-BFF0-82F08BAA026F}"/>
          </ac:spMkLst>
        </pc:spChg>
      </pc:sldChg>
      <pc:sldChg chg="modSp mod">
        <pc:chgData name="shawn bain" userId="f29c4971f969c8a2" providerId="LiveId" clId="{C42CB5F1-E7A5-436E-8C72-D463D8C50332}" dt="2023-10-19T20:32:28.955" v="110" actId="1036"/>
        <pc:sldMkLst>
          <pc:docMk/>
          <pc:sldMk cId="0" sldId="293"/>
        </pc:sldMkLst>
        <pc:spChg chg="mod">
          <ac:chgData name="shawn bain" userId="f29c4971f969c8a2" providerId="LiveId" clId="{C42CB5F1-E7A5-436E-8C72-D463D8C50332}" dt="2023-10-19T20:32:28.955" v="110" actId="1036"/>
          <ac:spMkLst>
            <pc:docMk/>
            <pc:sldMk cId="0" sldId="293"/>
            <ac:spMk id="15363" creationId="{B30CC0FE-62D1-9804-0F0C-5B2AAB623A06}"/>
          </ac:spMkLst>
        </pc:spChg>
      </pc:sldChg>
    </pc:docChg>
  </pc:docChgLst>
  <pc:docChgLst>
    <pc:chgData name="shawn bain" userId="f29c4971f969c8a2" providerId="LiveId" clId="{D2225ED0-91AE-4837-910C-962330E77203}"/>
    <pc:docChg chg="delSld modSld modMainMaster modNotesMaster">
      <pc:chgData name="shawn bain" userId="f29c4971f969c8a2" providerId="LiveId" clId="{D2225ED0-91AE-4837-910C-962330E77203}" dt="2024-04-02T19:52:21.945" v="414"/>
      <pc:docMkLst>
        <pc:docMk/>
      </pc:docMkLst>
      <pc:sldChg chg="modSp mod modTransition modNotes">
        <pc:chgData name="shawn bain" userId="f29c4971f969c8a2" providerId="LiveId" clId="{D2225ED0-91AE-4837-910C-962330E77203}" dt="2024-04-02T19:24:03.699" v="386" actId="6549"/>
        <pc:sldMkLst>
          <pc:docMk/>
          <pc:sldMk cId="0" sldId="256"/>
        </pc:sldMkLst>
        <pc:spChg chg="mod">
          <ac:chgData name="shawn bain" userId="f29c4971f969c8a2" providerId="LiveId" clId="{D2225ED0-91AE-4837-910C-962330E77203}" dt="2024-04-02T19:24:03.699" v="386" actId="6549"/>
          <ac:spMkLst>
            <pc:docMk/>
            <pc:sldMk cId="0" sldId="256"/>
            <ac:spMk id="3" creationId="{85CB5547-9F60-9B33-101A-43D96184FE62}"/>
          </ac:spMkLst>
        </pc:spChg>
        <pc:spChg chg="mod">
          <ac:chgData name="shawn bain" userId="f29c4971f969c8a2" providerId="LiveId" clId="{D2225ED0-91AE-4837-910C-962330E77203}" dt="2024-04-02T19:03:44.892" v="125"/>
          <ac:spMkLst>
            <pc:docMk/>
            <pc:sldMk cId="0" sldId="256"/>
            <ac:spMk id="3075" creationId="{84678F26-693E-793B-BFF0-82F08BAA026F}"/>
          </ac:spMkLst>
        </pc:spChg>
        <pc:picChg chg="mod">
          <ac:chgData name="shawn bain" userId="f29c4971f969c8a2" providerId="LiveId" clId="{D2225ED0-91AE-4837-910C-962330E77203}" dt="2024-04-02T19:03:57.496" v="127" actId="14100"/>
          <ac:picMkLst>
            <pc:docMk/>
            <pc:sldMk cId="0" sldId="256"/>
            <ac:picMk id="3074" creationId="{EF01FF1C-A1D4-FF63-DE3F-3EDA5C21FF14}"/>
          </ac:picMkLst>
        </pc:picChg>
      </pc:sldChg>
      <pc:sldChg chg="modSp modAnim modNotes">
        <pc:chgData name="shawn bain" userId="f29c4971f969c8a2" providerId="LiveId" clId="{D2225ED0-91AE-4837-910C-962330E77203}" dt="2024-04-02T19:27:08.699" v="392"/>
        <pc:sldMkLst>
          <pc:docMk/>
          <pc:sldMk cId="0" sldId="258"/>
        </pc:sldMkLst>
        <pc:spChg chg="mod">
          <ac:chgData name="shawn bain" userId="f29c4971f969c8a2" providerId="LiveId" clId="{D2225ED0-91AE-4837-910C-962330E77203}" dt="2024-04-02T19:03:44.892" v="125"/>
          <ac:spMkLst>
            <pc:docMk/>
            <pc:sldMk cId="0" sldId="258"/>
            <ac:spMk id="2" creationId="{B125A7A8-E9FB-BE54-3D5A-15218797B582}"/>
          </ac:spMkLst>
        </pc:spChg>
        <pc:spChg chg="mod">
          <ac:chgData name="shawn bain" userId="f29c4971f969c8a2" providerId="LiveId" clId="{D2225ED0-91AE-4837-910C-962330E77203}" dt="2024-04-02T19:15:16.476" v="352" actId="14100"/>
          <ac:spMkLst>
            <pc:docMk/>
            <pc:sldMk cId="0" sldId="258"/>
            <ac:spMk id="3" creationId="{B3B2914E-44F6-3E4D-A34B-C16801D6E4BE}"/>
          </ac:spMkLst>
        </pc:spChg>
        <pc:picChg chg="mod">
          <ac:chgData name="shawn bain" userId="f29c4971f969c8a2" providerId="LiveId" clId="{D2225ED0-91AE-4837-910C-962330E77203}" dt="2024-04-02T19:04:08.076" v="129" actId="14100"/>
          <ac:picMkLst>
            <pc:docMk/>
            <pc:sldMk cId="0" sldId="258"/>
            <ac:picMk id="4098" creationId="{288D3532-23AC-06BB-5A7C-416F479BA467}"/>
          </ac:picMkLst>
        </pc:picChg>
      </pc:sldChg>
      <pc:sldChg chg="modSp modAnim modNotes">
        <pc:chgData name="shawn bain" userId="f29c4971f969c8a2" providerId="LiveId" clId="{D2225ED0-91AE-4837-910C-962330E77203}" dt="2024-04-02T19:49:08.634" v="396" actId="6549"/>
        <pc:sldMkLst>
          <pc:docMk/>
          <pc:sldMk cId="0" sldId="259"/>
        </pc:sldMkLst>
        <pc:spChg chg="mod">
          <ac:chgData name="shawn bain" userId="f29c4971f969c8a2" providerId="LiveId" clId="{D2225ED0-91AE-4837-910C-962330E77203}" dt="2024-04-02T19:03:44.892" v="125"/>
          <ac:spMkLst>
            <pc:docMk/>
            <pc:sldMk cId="0" sldId="259"/>
            <ac:spMk id="2" creationId="{C5EC7023-0B72-A5C1-A7E7-42B768E4BA64}"/>
          </ac:spMkLst>
        </pc:spChg>
        <pc:spChg chg="mod">
          <ac:chgData name="shawn bain" userId="f29c4971f969c8a2" providerId="LiveId" clId="{D2225ED0-91AE-4837-910C-962330E77203}" dt="2024-04-02T19:49:08.634" v="396" actId="6549"/>
          <ac:spMkLst>
            <pc:docMk/>
            <pc:sldMk cId="0" sldId="259"/>
            <ac:spMk id="3" creationId="{94ACCD3A-613F-A792-37B7-7E603C558619}"/>
          </ac:spMkLst>
        </pc:spChg>
        <pc:picChg chg="mod">
          <ac:chgData name="shawn bain" userId="f29c4971f969c8a2" providerId="LiveId" clId="{D2225ED0-91AE-4837-910C-962330E77203}" dt="2024-04-02T19:04:18.102" v="131" actId="14100"/>
          <ac:picMkLst>
            <pc:docMk/>
            <pc:sldMk cId="0" sldId="259"/>
            <ac:picMk id="5122" creationId="{511E4AA3-3F43-A61B-FCED-ECBEDAD027A5}"/>
          </ac:picMkLst>
        </pc:picChg>
      </pc:sldChg>
      <pc:sldChg chg="addSp delSp modSp mod modAnim modNotes">
        <pc:chgData name="shawn bain" userId="f29c4971f969c8a2" providerId="LiveId" clId="{D2225ED0-91AE-4837-910C-962330E77203}" dt="2024-04-02T19:50:01.221" v="401"/>
        <pc:sldMkLst>
          <pc:docMk/>
          <pc:sldMk cId="0" sldId="260"/>
        </pc:sldMkLst>
        <pc:spChg chg="mod">
          <ac:chgData name="shawn bain" userId="f29c4971f969c8a2" providerId="LiveId" clId="{D2225ED0-91AE-4837-910C-962330E77203}" dt="2024-04-02T19:06:54.802" v="194" actId="14100"/>
          <ac:spMkLst>
            <pc:docMk/>
            <pc:sldMk cId="0" sldId="260"/>
            <ac:spMk id="3" creationId="{E545750B-E17F-FC1B-DB6C-2807B089B777}"/>
          </ac:spMkLst>
        </pc:spChg>
        <pc:spChg chg="add mod">
          <ac:chgData name="shawn bain" userId="f29c4971f969c8a2" providerId="LiveId" clId="{D2225ED0-91AE-4837-910C-962330E77203}" dt="2024-04-02T19:07:08.887" v="215" actId="1035"/>
          <ac:spMkLst>
            <pc:docMk/>
            <pc:sldMk cId="0" sldId="260"/>
            <ac:spMk id="4" creationId="{4D9637B4-0DA8-303D-279E-39B62E54770A}"/>
          </ac:spMkLst>
        </pc:spChg>
        <pc:spChg chg="mod">
          <ac:chgData name="shawn bain" userId="f29c4971f969c8a2" providerId="LiveId" clId="{D2225ED0-91AE-4837-910C-962330E77203}" dt="2024-04-02T19:03:44.892" v="125"/>
          <ac:spMkLst>
            <pc:docMk/>
            <pc:sldMk cId="0" sldId="260"/>
            <ac:spMk id="7171" creationId="{91D05A1E-F050-B251-FF36-15F9DA812F26}"/>
          </ac:spMkLst>
        </pc:spChg>
        <pc:picChg chg="add mod">
          <ac:chgData name="shawn bain" userId="f29c4971f969c8a2" providerId="LiveId" clId="{D2225ED0-91AE-4837-910C-962330E77203}" dt="2024-04-02T19:05:42.357" v="161" actId="167"/>
          <ac:picMkLst>
            <pc:docMk/>
            <pc:sldMk cId="0" sldId="260"/>
            <ac:picMk id="2" creationId="{8AAEAA9A-CFE4-F3EC-ED4C-D272E73FC0CA}"/>
          </ac:picMkLst>
        </pc:picChg>
        <pc:picChg chg="del mod">
          <ac:chgData name="shawn bain" userId="f29c4971f969c8a2" providerId="LiveId" clId="{D2225ED0-91AE-4837-910C-962330E77203}" dt="2024-04-02T19:05:34.827" v="159" actId="478"/>
          <ac:picMkLst>
            <pc:docMk/>
            <pc:sldMk cId="0" sldId="260"/>
            <ac:picMk id="7170" creationId="{39265576-B047-7F97-A6FD-AD0D3FA84DD1}"/>
          </ac:picMkLst>
        </pc:picChg>
      </pc:sldChg>
      <pc:sldChg chg="modSp modNotes">
        <pc:chgData name="shawn bain" userId="f29c4971f969c8a2" providerId="LiveId" clId="{D2225ED0-91AE-4837-910C-962330E77203}" dt="2024-04-02T19:13:04.172" v="331" actId="14100"/>
        <pc:sldMkLst>
          <pc:docMk/>
          <pc:sldMk cId="0" sldId="268"/>
        </pc:sldMkLst>
        <pc:spChg chg="mod">
          <ac:chgData name="shawn bain" userId="f29c4971f969c8a2" providerId="LiveId" clId="{D2225ED0-91AE-4837-910C-962330E77203}" dt="2024-04-02T19:03:44.892" v="125"/>
          <ac:spMkLst>
            <pc:docMk/>
            <pc:sldMk cId="0" sldId="268"/>
            <ac:spMk id="2" creationId="{9BBD760F-3747-25DA-24ED-05F9D8557E3B}"/>
          </ac:spMkLst>
        </pc:spChg>
        <pc:spChg chg="mod">
          <ac:chgData name="shawn bain" userId="f29c4971f969c8a2" providerId="LiveId" clId="{D2225ED0-91AE-4837-910C-962330E77203}" dt="2024-04-02T19:12:46.546" v="330" actId="1035"/>
          <ac:spMkLst>
            <pc:docMk/>
            <pc:sldMk cId="0" sldId="268"/>
            <ac:spMk id="3" creationId="{5E9CCDCA-6D5C-2D46-DE98-96B471092A6F}"/>
          </ac:spMkLst>
        </pc:spChg>
        <pc:picChg chg="mod">
          <ac:chgData name="shawn bain" userId="f29c4971f969c8a2" providerId="LiveId" clId="{D2225ED0-91AE-4837-910C-962330E77203}" dt="2024-04-02T19:13:04.172" v="331" actId="14100"/>
          <ac:picMkLst>
            <pc:docMk/>
            <pc:sldMk cId="0" sldId="268"/>
            <ac:picMk id="10242" creationId="{EB12D1C6-2160-7D68-E1F1-7F9BCAC8B787}"/>
          </ac:picMkLst>
        </pc:picChg>
      </pc:sldChg>
      <pc:sldChg chg="modNotes">
        <pc:chgData name="shawn bain" userId="f29c4971f969c8a2" providerId="LiveId" clId="{D2225ED0-91AE-4837-910C-962330E77203}" dt="2024-04-02T19:03:44.892" v="125"/>
        <pc:sldMkLst>
          <pc:docMk/>
          <pc:sldMk cId="0" sldId="272"/>
        </pc:sldMkLst>
      </pc:sldChg>
      <pc:sldChg chg="modNotes">
        <pc:chgData name="shawn bain" userId="f29c4971f969c8a2" providerId="LiveId" clId="{D2225ED0-91AE-4837-910C-962330E77203}" dt="2024-04-02T19:03:44.892" v="125"/>
        <pc:sldMkLst>
          <pc:docMk/>
          <pc:sldMk cId="0" sldId="273"/>
        </pc:sldMkLst>
      </pc:sldChg>
      <pc:sldChg chg="addSp delSp modSp del modNotes">
        <pc:chgData name="shawn bain" userId="f29c4971f969c8a2" providerId="LiveId" clId="{D2225ED0-91AE-4837-910C-962330E77203}" dt="2024-04-02T19:05:20.350" v="158" actId="47"/>
        <pc:sldMkLst>
          <pc:docMk/>
          <pc:sldMk cId="0" sldId="274"/>
        </pc:sldMkLst>
        <pc:spChg chg="mod">
          <ac:chgData name="shawn bain" userId="f29c4971f969c8a2" providerId="LiveId" clId="{D2225ED0-91AE-4837-910C-962330E77203}" dt="2024-04-02T19:03:44.892" v="125"/>
          <ac:spMkLst>
            <pc:docMk/>
            <pc:sldMk cId="0" sldId="274"/>
            <ac:spMk id="2" creationId="{42F3F761-C6B1-C526-55F3-7028B48D8CBE}"/>
          </ac:spMkLst>
        </pc:spChg>
        <pc:spChg chg="mod">
          <ac:chgData name="shawn bain" userId="f29c4971f969c8a2" providerId="LiveId" clId="{D2225ED0-91AE-4837-910C-962330E77203}" dt="2024-04-02T19:04:37.550" v="135" actId="14100"/>
          <ac:spMkLst>
            <pc:docMk/>
            <pc:sldMk cId="0" sldId="274"/>
            <ac:spMk id="3" creationId="{77AC1C43-3078-19E1-29F0-F5DCE673D942}"/>
          </ac:spMkLst>
        </pc:spChg>
        <pc:picChg chg="add mod">
          <ac:chgData name="shawn bain" userId="f29c4971f969c8a2" providerId="LiveId" clId="{D2225ED0-91AE-4837-910C-962330E77203}" dt="2024-04-02T19:04:28.437" v="134" actId="167"/>
          <ac:picMkLst>
            <pc:docMk/>
            <pc:sldMk cId="0" sldId="274"/>
            <ac:picMk id="4" creationId="{DE29D50E-E8DB-B374-57D1-3AA5EB5B7A45}"/>
          </ac:picMkLst>
        </pc:picChg>
        <pc:picChg chg="del mod">
          <ac:chgData name="shawn bain" userId="f29c4971f969c8a2" providerId="LiveId" clId="{D2225ED0-91AE-4837-910C-962330E77203}" dt="2024-04-02T19:04:22.284" v="132" actId="478"/>
          <ac:picMkLst>
            <pc:docMk/>
            <pc:sldMk cId="0" sldId="274"/>
            <ac:picMk id="6146" creationId="{90CE9E2A-D54A-F16A-8B0C-645296CA14DB}"/>
          </ac:picMkLst>
        </pc:picChg>
      </pc:sldChg>
      <pc:sldChg chg="modSp del modNotes">
        <pc:chgData name="shawn bain" userId="f29c4971f969c8a2" providerId="LiveId" clId="{D2225ED0-91AE-4837-910C-962330E77203}" dt="2024-04-02T19:07:13.022" v="216" actId="47"/>
        <pc:sldMkLst>
          <pc:docMk/>
          <pc:sldMk cId="0" sldId="275"/>
        </pc:sldMkLst>
        <pc:spChg chg="mod">
          <ac:chgData name="shawn bain" userId="f29c4971f969c8a2" providerId="LiveId" clId="{D2225ED0-91AE-4837-910C-962330E77203}" dt="2024-04-02T19:03:44.892" v="125"/>
          <ac:spMkLst>
            <pc:docMk/>
            <pc:sldMk cId="0" sldId="275"/>
            <ac:spMk id="3" creationId="{8B30805B-26A5-5762-274F-331289B787CD}"/>
          </ac:spMkLst>
        </pc:spChg>
        <pc:spChg chg="mod">
          <ac:chgData name="shawn bain" userId="f29c4971f969c8a2" providerId="LiveId" clId="{D2225ED0-91AE-4837-910C-962330E77203}" dt="2024-04-02T19:03:44.892" v="125"/>
          <ac:spMkLst>
            <pc:docMk/>
            <pc:sldMk cId="0" sldId="275"/>
            <ac:spMk id="5" creationId="{7CE3C56C-6940-E812-9431-CCC9A81AC9DE}"/>
          </ac:spMkLst>
        </pc:spChg>
        <pc:spChg chg="mod">
          <ac:chgData name="shawn bain" userId="f29c4971f969c8a2" providerId="LiveId" clId="{D2225ED0-91AE-4837-910C-962330E77203}" dt="2024-04-02T19:03:44.892" v="125"/>
          <ac:spMkLst>
            <pc:docMk/>
            <pc:sldMk cId="0" sldId="275"/>
            <ac:spMk id="8195" creationId="{1E23DDE3-0004-B10B-24CC-871AE8D90648}"/>
          </ac:spMkLst>
        </pc:spChg>
        <pc:picChg chg="mod">
          <ac:chgData name="shawn bain" userId="f29c4971f969c8a2" providerId="LiveId" clId="{D2225ED0-91AE-4837-910C-962330E77203}" dt="2024-04-02T19:03:44.892" v="125"/>
          <ac:picMkLst>
            <pc:docMk/>
            <pc:sldMk cId="0" sldId="275"/>
            <ac:picMk id="8194" creationId="{8F0AB648-AACD-741A-8DC2-AD993C5D65A2}"/>
          </ac:picMkLst>
        </pc:picChg>
      </pc:sldChg>
      <pc:sldChg chg="modSp modNotes">
        <pc:chgData name="shawn bain" userId="f29c4971f969c8a2" providerId="LiveId" clId="{D2225ED0-91AE-4837-910C-962330E77203}" dt="2024-04-02T19:07:24.902" v="218" actId="14100"/>
        <pc:sldMkLst>
          <pc:docMk/>
          <pc:sldMk cId="0" sldId="277"/>
        </pc:sldMkLst>
        <pc:spChg chg="mod">
          <ac:chgData name="shawn bain" userId="f29c4971f969c8a2" providerId="LiveId" clId="{D2225ED0-91AE-4837-910C-962330E77203}" dt="2024-04-02T19:03:44.892" v="125"/>
          <ac:spMkLst>
            <pc:docMk/>
            <pc:sldMk cId="0" sldId="277"/>
            <ac:spMk id="3" creationId="{EDB2042D-7670-42D2-119D-00D2D5311366}"/>
          </ac:spMkLst>
        </pc:spChg>
        <pc:spChg chg="mod">
          <ac:chgData name="shawn bain" userId="f29c4971f969c8a2" providerId="LiveId" clId="{D2225ED0-91AE-4837-910C-962330E77203}" dt="2024-04-02T19:03:44.892" v="125"/>
          <ac:spMkLst>
            <pc:docMk/>
            <pc:sldMk cId="0" sldId="277"/>
            <ac:spMk id="9219" creationId="{9185699C-2E6C-5931-43E5-1F8E46927750}"/>
          </ac:spMkLst>
        </pc:spChg>
        <pc:picChg chg="mod">
          <ac:chgData name="shawn bain" userId="f29c4971f969c8a2" providerId="LiveId" clId="{D2225ED0-91AE-4837-910C-962330E77203}" dt="2024-04-02T19:07:24.902" v="218" actId="14100"/>
          <ac:picMkLst>
            <pc:docMk/>
            <pc:sldMk cId="0" sldId="277"/>
            <ac:picMk id="9218" creationId="{69448AAE-F9AE-7B9B-25E5-C2A3DC794DB1}"/>
          </ac:picMkLst>
        </pc:picChg>
      </pc:sldChg>
      <pc:sldChg chg="addSp delSp modSp modNotes">
        <pc:chgData name="shawn bain" userId="f29c4971f969c8a2" providerId="LiveId" clId="{D2225ED0-91AE-4837-910C-962330E77203}" dt="2024-04-02T19:13:09.610" v="332" actId="14100"/>
        <pc:sldMkLst>
          <pc:docMk/>
          <pc:sldMk cId="0" sldId="283"/>
        </pc:sldMkLst>
        <pc:spChg chg="mod">
          <ac:chgData name="shawn bain" userId="f29c4971f969c8a2" providerId="LiveId" clId="{D2225ED0-91AE-4837-910C-962330E77203}" dt="2024-04-02T19:03:44.892" v="125"/>
          <ac:spMkLst>
            <pc:docMk/>
            <pc:sldMk cId="0" sldId="283"/>
            <ac:spMk id="2" creationId="{2A8EA606-9A45-0F88-348C-4E3A011E604E}"/>
          </ac:spMkLst>
        </pc:spChg>
        <pc:spChg chg="mod">
          <ac:chgData name="shawn bain" userId="f29c4971f969c8a2" providerId="LiveId" clId="{D2225ED0-91AE-4837-910C-962330E77203}" dt="2024-04-02T19:12:35.449" v="322" actId="20577"/>
          <ac:spMkLst>
            <pc:docMk/>
            <pc:sldMk cId="0" sldId="283"/>
            <ac:spMk id="3" creationId="{B0B70E7C-61D7-7D21-14A7-899D01BDC5C5}"/>
          </ac:spMkLst>
        </pc:spChg>
        <pc:picChg chg="add mod">
          <ac:chgData name="shawn bain" userId="f29c4971f969c8a2" providerId="LiveId" clId="{D2225ED0-91AE-4837-910C-962330E77203}" dt="2024-04-02T19:13:09.610" v="332" actId="14100"/>
          <ac:picMkLst>
            <pc:docMk/>
            <pc:sldMk cId="0" sldId="283"/>
            <ac:picMk id="4" creationId="{C189897A-4D6D-F16F-6C4B-EAA159F71D58}"/>
          </ac:picMkLst>
        </pc:picChg>
        <pc:picChg chg="del mod">
          <ac:chgData name="shawn bain" userId="f29c4971f969c8a2" providerId="LiveId" clId="{D2225ED0-91AE-4837-910C-962330E77203}" dt="2024-04-02T19:07:45.400" v="221" actId="478"/>
          <ac:picMkLst>
            <pc:docMk/>
            <pc:sldMk cId="0" sldId="283"/>
            <ac:picMk id="11266" creationId="{D0A4B1A6-4582-9F14-44B7-DD185618E98D}"/>
          </ac:picMkLst>
        </pc:picChg>
      </pc:sldChg>
      <pc:sldChg chg="addSp delSp modSp modTransition modAnim modNotes">
        <pc:chgData name="shawn bain" userId="f29c4971f969c8a2" providerId="LiveId" clId="{D2225ED0-91AE-4837-910C-962330E77203}" dt="2024-04-02T19:50:50.633" v="402"/>
        <pc:sldMkLst>
          <pc:docMk/>
          <pc:sldMk cId="0" sldId="284"/>
        </pc:sldMkLst>
        <pc:spChg chg="mod">
          <ac:chgData name="shawn bain" userId="f29c4971f969c8a2" providerId="LiveId" clId="{D2225ED0-91AE-4837-910C-962330E77203}" dt="2024-04-02T19:03:44.892" v="125"/>
          <ac:spMkLst>
            <pc:docMk/>
            <pc:sldMk cId="0" sldId="284"/>
            <ac:spMk id="2" creationId="{0B50365F-F51E-183D-27BF-231DD603C47F}"/>
          </ac:spMkLst>
        </pc:spChg>
        <pc:spChg chg="mod">
          <ac:chgData name="shawn bain" userId="f29c4971f969c8a2" providerId="LiveId" clId="{D2225ED0-91AE-4837-910C-962330E77203}" dt="2024-04-02T19:10:28.781" v="272" actId="1035"/>
          <ac:spMkLst>
            <pc:docMk/>
            <pc:sldMk cId="0" sldId="284"/>
            <ac:spMk id="3" creationId="{0C9C1EB1-1EC8-BBF4-3E22-45E64C9F9E60}"/>
          </ac:spMkLst>
        </pc:spChg>
        <pc:picChg chg="add mod">
          <ac:chgData name="shawn bain" userId="f29c4971f969c8a2" providerId="LiveId" clId="{D2225ED0-91AE-4837-910C-962330E77203}" dt="2024-04-02T19:13:15.440" v="333" actId="14100"/>
          <ac:picMkLst>
            <pc:docMk/>
            <pc:sldMk cId="0" sldId="284"/>
            <ac:picMk id="4" creationId="{BDEF7427-B162-DAB0-E551-BF06E22E97D4}"/>
          </ac:picMkLst>
        </pc:picChg>
        <pc:picChg chg="del mod">
          <ac:chgData name="shawn bain" userId="f29c4971f969c8a2" providerId="LiveId" clId="{D2225ED0-91AE-4837-910C-962330E77203}" dt="2024-04-02T19:07:54.097" v="224" actId="478"/>
          <ac:picMkLst>
            <pc:docMk/>
            <pc:sldMk cId="0" sldId="284"/>
            <ac:picMk id="12290" creationId="{2098D644-7CA3-920E-32A4-0CB6FA7691AE}"/>
          </ac:picMkLst>
        </pc:picChg>
      </pc:sldChg>
      <pc:sldChg chg="addSp modSp mod modTransition modAnim modNotes">
        <pc:chgData name="shawn bain" userId="f29c4971f969c8a2" providerId="LiveId" clId="{D2225ED0-91AE-4837-910C-962330E77203}" dt="2024-04-02T19:52:21.945" v="414"/>
        <pc:sldMkLst>
          <pc:docMk/>
          <pc:sldMk cId="0" sldId="292"/>
        </pc:sldMkLst>
        <pc:spChg chg="add mod">
          <ac:chgData name="shawn bain" userId="f29c4971f969c8a2" providerId="LiveId" clId="{D2225ED0-91AE-4837-910C-962330E77203}" dt="2024-04-02T19:12:06.384" v="309" actId="1038"/>
          <ac:spMkLst>
            <pc:docMk/>
            <pc:sldMk cId="0" sldId="292"/>
            <ac:spMk id="2" creationId="{F0210160-0185-3766-ED53-6C413C6EF02B}"/>
          </ac:spMkLst>
        </pc:spChg>
        <pc:spChg chg="mod">
          <ac:chgData name="shawn bain" userId="f29c4971f969c8a2" providerId="LiveId" clId="{D2225ED0-91AE-4837-910C-962330E77203}" dt="2024-04-02T19:11:27.606" v="295" actId="1035"/>
          <ac:spMkLst>
            <pc:docMk/>
            <pc:sldMk cId="0" sldId="292"/>
            <ac:spMk id="14339" creationId="{0EF8A81E-461A-16F0-EDAF-610420D0EABD}"/>
          </ac:spMkLst>
        </pc:spChg>
        <pc:picChg chg="mod">
          <ac:chgData name="shawn bain" userId="f29c4971f969c8a2" providerId="LiveId" clId="{D2225ED0-91AE-4837-910C-962330E77203}" dt="2024-04-02T19:10:44.218" v="275" actId="14100"/>
          <ac:picMkLst>
            <pc:docMk/>
            <pc:sldMk cId="0" sldId="292"/>
            <ac:picMk id="14338" creationId="{EA9C53D7-4A4D-10CC-E00C-DC2B78F23280}"/>
          </ac:picMkLst>
        </pc:picChg>
      </pc:sldChg>
      <pc:sldChg chg="modSp del mod modNotes">
        <pc:chgData name="shawn bain" userId="f29c4971f969c8a2" providerId="LiveId" clId="{D2225ED0-91AE-4837-910C-962330E77203}" dt="2024-04-02T19:12:12.845" v="310" actId="47"/>
        <pc:sldMkLst>
          <pc:docMk/>
          <pc:sldMk cId="0" sldId="293"/>
        </pc:sldMkLst>
        <pc:spChg chg="mod">
          <ac:chgData name="shawn bain" userId="f29c4971f969c8a2" providerId="LiveId" clId="{D2225ED0-91AE-4837-910C-962330E77203}" dt="2024-04-02T19:10:51.562" v="276" actId="14100"/>
          <ac:spMkLst>
            <pc:docMk/>
            <pc:sldMk cId="0" sldId="293"/>
            <ac:spMk id="15363" creationId="{B30CC0FE-62D1-9804-0F0C-5B2AAB623A06}"/>
          </ac:spMkLst>
        </pc:spChg>
        <pc:picChg chg="mod">
          <ac:chgData name="shawn bain" userId="f29c4971f969c8a2" providerId="LiveId" clId="{D2225ED0-91AE-4837-910C-962330E77203}" dt="2024-04-02T19:03:44.892" v="125"/>
          <ac:picMkLst>
            <pc:docMk/>
            <pc:sldMk cId="0" sldId="293"/>
            <ac:picMk id="15362" creationId="{E1FC7BEE-8867-874E-1879-C78DAE501D42}"/>
          </ac:picMkLst>
        </pc:picChg>
      </pc:sldChg>
      <pc:sldChg chg="modSp del modNotes">
        <pc:chgData name="shawn bain" userId="f29c4971f969c8a2" providerId="LiveId" clId="{D2225ED0-91AE-4837-910C-962330E77203}" dt="2024-04-02T19:10:35.353" v="273" actId="47"/>
        <pc:sldMkLst>
          <pc:docMk/>
          <pc:sldMk cId="0" sldId="294"/>
        </pc:sldMkLst>
        <pc:spChg chg="mod">
          <ac:chgData name="shawn bain" userId="f29c4971f969c8a2" providerId="LiveId" clId="{D2225ED0-91AE-4837-910C-962330E77203}" dt="2024-04-02T19:03:44.892" v="125"/>
          <ac:spMkLst>
            <pc:docMk/>
            <pc:sldMk cId="0" sldId="294"/>
            <ac:spMk id="2" creationId="{BB43F1F8-3AF5-B9F8-14FD-61105BD43D3B}"/>
          </ac:spMkLst>
        </pc:spChg>
        <pc:spChg chg="mod">
          <ac:chgData name="shawn bain" userId="f29c4971f969c8a2" providerId="LiveId" clId="{D2225ED0-91AE-4837-910C-962330E77203}" dt="2024-04-02T19:03:44.892" v="125"/>
          <ac:spMkLst>
            <pc:docMk/>
            <pc:sldMk cId="0" sldId="294"/>
            <ac:spMk id="3" creationId="{C12C6DAA-8C6B-7D3A-C840-476E8F8BAC7D}"/>
          </ac:spMkLst>
        </pc:spChg>
        <pc:picChg chg="mod">
          <ac:chgData name="shawn bain" userId="f29c4971f969c8a2" providerId="LiveId" clId="{D2225ED0-91AE-4837-910C-962330E77203}" dt="2024-04-02T19:03:44.892" v="125"/>
          <ac:picMkLst>
            <pc:docMk/>
            <pc:sldMk cId="0" sldId="294"/>
            <ac:picMk id="13314" creationId="{E47E31BE-58C3-AEE0-4E4A-AF8D68E07712}"/>
          </ac:picMkLst>
        </pc:picChg>
      </pc:sldChg>
      <pc:sldMasterChg chg="modSp modSldLayout">
        <pc:chgData name="shawn bain" userId="f29c4971f969c8a2" providerId="LiveId" clId="{D2225ED0-91AE-4837-910C-962330E77203}" dt="2024-04-02T19:03:44.892" v="125"/>
        <pc:sldMasterMkLst>
          <pc:docMk/>
          <pc:sldMasterMk cId="0" sldId="2147483648"/>
        </pc:sldMasterMkLst>
        <pc:spChg chg="mod">
          <ac:chgData name="shawn bain" userId="f29c4971f969c8a2" providerId="LiveId" clId="{D2225ED0-91AE-4837-910C-962330E77203}" dt="2024-04-02T19:03:44.892" v="125"/>
          <ac:spMkLst>
            <pc:docMk/>
            <pc:sldMasterMk cId="0" sldId="2147483648"/>
            <ac:spMk id="4" creationId="{2E7176E9-E0C5-3322-4D8C-EECB8B6C2D7F}"/>
          </ac:spMkLst>
        </pc:spChg>
        <pc:spChg chg="mod">
          <ac:chgData name="shawn bain" userId="f29c4971f969c8a2" providerId="LiveId" clId="{D2225ED0-91AE-4837-910C-962330E77203}" dt="2024-04-02T19:03:44.892" v="125"/>
          <ac:spMkLst>
            <pc:docMk/>
            <pc:sldMasterMk cId="0" sldId="2147483648"/>
            <ac:spMk id="5" creationId="{005A40E8-F414-7111-2ED6-43CBE9620F98}"/>
          </ac:spMkLst>
        </pc:spChg>
        <pc:spChg chg="mod">
          <ac:chgData name="shawn bain" userId="f29c4971f969c8a2" providerId="LiveId" clId="{D2225ED0-91AE-4837-910C-962330E77203}" dt="2024-04-02T19:03:44.892" v="125"/>
          <ac:spMkLst>
            <pc:docMk/>
            <pc:sldMasterMk cId="0" sldId="2147483648"/>
            <ac:spMk id="6" creationId="{AEB4A3B3-CF8C-D979-B914-4B53539853BE}"/>
          </ac:spMkLst>
        </pc:spChg>
        <pc:spChg chg="mod">
          <ac:chgData name="shawn bain" userId="f29c4971f969c8a2" providerId="LiveId" clId="{D2225ED0-91AE-4837-910C-962330E77203}" dt="2024-04-02T19:03:44.892" v="125"/>
          <ac:spMkLst>
            <pc:docMk/>
            <pc:sldMasterMk cId="0" sldId="2147483648"/>
            <ac:spMk id="1026" creationId="{390957D6-23C5-41C9-7B30-A1B4FF9C8B17}"/>
          </ac:spMkLst>
        </pc:spChg>
        <pc:spChg chg="mod">
          <ac:chgData name="shawn bain" userId="f29c4971f969c8a2" providerId="LiveId" clId="{D2225ED0-91AE-4837-910C-962330E77203}" dt="2024-04-02T19:03:44.892" v="125"/>
          <ac:spMkLst>
            <pc:docMk/>
            <pc:sldMasterMk cId="0" sldId="2147483648"/>
            <ac:spMk id="1027" creationId="{752E5CF3-04F2-CB7F-3CED-C635323161D6}"/>
          </ac:spMkLst>
        </pc:spChg>
        <pc:sldLayoutChg chg="modSp">
          <pc:chgData name="shawn bain" userId="f29c4971f969c8a2" providerId="LiveId" clId="{D2225ED0-91AE-4837-910C-962330E77203}" dt="2024-04-02T19:03:44.892" v="125"/>
          <pc:sldLayoutMkLst>
            <pc:docMk/>
            <pc:sldMasterMk cId="0" sldId="2147483648"/>
            <pc:sldLayoutMk cId="2291643989" sldId="2147483661"/>
          </pc:sldLayoutMkLst>
          <pc:spChg chg="mod">
            <ac:chgData name="shawn bain" userId="f29c4971f969c8a2" providerId="LiveId" clId="{D2225ED0-91AE-4837-910C-962330E77203}" dt="2024-04-02T19:03:44.892" v="125"/>
            <ac:spMkLst>
              <pc:docMk/>
              <pc:sldMasterMk cId="0" sldId="2147483648"/>
              <pc:sldLayoutMk cId="2291643989" sldId="2147483661"/>
              <ac:spMk id="2" creationId="{00000000-0000-0000-0000-000000000000}"/>
            </ac:spMkLst>
          </pc:spChg>
          <pc:spChg chg="mod">
            <ac:chgData name="shawn bain" userId="f29c4971f969c8a2" providerId="LiveId" clId="{D2225ED0-91AE-4837-910C-962330E77203}" dt="2024-04-02T19:03:44.892" v="125"/>
            <ac:spMkLst>
              <pc:docMk/>
              <pc:sldMasterMk cId="0" sldId="2147483648"/>
              <pc:sldLayoutMk cId="2291643989" sldId="2147483661"/>
              <ac:spMk id="3" creationId="{00000000-0000-0000-0000-000000000000}"/>
            </ac:spMkLst>
          </pc:spChg>
        </pc:sldLayoutChg>
        <pc:sldLayoutChg chg="modSp">
          <pc:chgData name="shawn bain" userId="f29c4971f969c8a2" providerId="LiveId" clId="{D2225ED0-91AE-4837-910C-962330E77203}" dt="2024-04-02T19:03:44.892" v="125"/>
          <pc:sldLayoutMkLst>
            <pc:docMk/>
            <pc:sldMasterMk cId="0" sldId="2147483648"/>
            <pc:sldLayoutMk cId="1860528588" sldId="2147483663"/>
          </pc:sldLayoutMkLst>
          <pc:spChg chg="mod">
            <ac:chgData name="shawn bain" userId="f29c4971f969c8a2" providerId="LiveId" clId="{D2225ED0-91AE-4837-910C-962330E77203}" dt="2024-04-02T19:03:44.892" v="125"/>
            <ac:spMkLst>
              <pc:docMk/>
              <pc:sldMasterMk cId="0" sldId="2147483648"/>
              <pc:sldLayoutMk cId="1860528588" sldId="2147483663"/>
              <ac:spMk id="2" creationId="{00000000-0000-0000-0000-000000000000}"/>
            </ac:spMkLst>
          </pc:spChg>
          <pc:spChg chg="mod">
            <ac:chgData name="shawn bain" userId="f29c4971f969c8a2" providerId="LiveId" clId="{D2225ED0-91AE-4837-910C-962330E77203}" dt="2024-04-02T19:03:44.892" v="125"/>
            <ac:spMkLst>
              <pc:docMk/>
              <pc:sldMasterMk cId="0" sldId="2147483648"/>
              <pc:sldLayoutMk cId="1860528588" sldId="2147483663"/>
              <ac:spMk id="3" creationId="{00000000-0000-0000-0000-000000000000}"/>
            </ac:spMkLst>
          </pc:spChg>
        </pc:sldLayoutChg>
        <pc:sldLayoutChg chg="modSp">
          <pc:chgData name="shawn bain" userId="f29c4971f969c8a2" providerId="LiveId" clId="{D2225ED0-91AE-4837-910C-962330E77203}" dt="2024-04-02T19:03:44.892" v="125"/>
          <pc:sldLayoutMkLst>
            <pc:docMk/>
            <pc:sldMasterMk cId="0" sldId="2147483648"/>
            <pc:sldLayoutMk cId="3785066769" sldId="2147483664"/>
          </pc:sldLayoutMkLst>
          <pc:spChg chg="mod">
            <ac:chgData name="shawn bain" userId="f29c4971f969c8a2" providerId="LiveId" clId="{D2225ED0-91AE-4837-910C-962330E77203}" dt="2024-04-02T19:03:44.892" v="125"/>
            <ac:spMkLst>
              <pc:docMk/>
              <pc:sldMasterMk cId="0" sldId="2147483648"/>
              <pc:sldLayoutMk cId="3785066769" sldId="2147483664"/>
              <ac:spMk id="3" creationId="{00000000-0000-0000-0000-000000000000}"/>
            </ac:spMkLst>
          </pc:spChg>
          <pc:spChg chg="mod">
            <ac:chgData name="shawn bain" userId="f29c4971f969c8a2" providerId="LiveId" clId="{D2225ED0-91AE-4837-910C-962330E77203}" dt="2024-04-02T19:03:44.892" v="125"/>
            <ac:spMkLst>
              <pc:docMk/>
              <pc:sldMasterMk cId="0" sldId="2147483648"/>
              <pc:sldLayoutMk cId="3785066769" sldId="2147483664"/>
              <ac:spMk id="4" creationId="{00000000-0000-0000-0000-000000000000}"/>
            </ac:spMkLst>
          </pc:spChg>
        </pc:sldLayoutChg>
        <pc:sldLayoutChg chg="modSp">
          <pc:chgData name="shawn bain" userId="f29c4971f969c8a2" providerId="LiveId" clId="{D2225ED0-91AE-4837-910C-962330E77203}" dt="2024-04-02T19:03:44.892" v="125"/>
          <pc:sldLayoutMkLst>
            <pc:docMk/>
            <pc:sldMasterMk cId="0" sldId="2147483648"/>
            <pc:sldLayoutMk cId="1705392163" sldId="2147483665"/>
          </pc:sldLayoutMkLst>
          <pc:spChg chg="mod">
            <ac:chgData name="shawn bain" userId="f29c4971f969c8a2" providerId="LiveId" clId="{D2225ED0-91AE-4837-910C-962330E77203}" dt="2024-04-02T19:03:44.892" v="125"/>
            <ac:spMkLst>
              <pc:docMk/>
              <pc:sldMasterMk cId="0" sldId="2147483648"/>
              <pc:sldLayoutMk cId="1705392163" sldId="2147483665"/>
              <ac:spMk id="3" creationId="{00000000-0000-0000-0000-000000000000}"/>
            </ac:spMkLst>
          </pc:spChg>
          <pc:spChg chg="mod">
            <ac:chgData name="shawn bain" userId="f29c4971f969c8a2" providerId="LiveId" clId="{D2225ED0-91AE-4837-910C-962330E77203}" dt="2024-04-02T19:03:44.892" v="125"/>
            <ac:spMkLst>
              <pc:docMk/>
              <pc:sldMasterMk cId="0" sldId="2147483648"/>
              <pc:sldLayoutMk cId="1705392163" sldId="2147483665"/>
              <ac:spMk id="4" creationId="{00000000-0000-0000-0000-000000000000}"/>
            </ac:spMkLst>
          </pc:spChg>
          <pc:spChg chg="mod">
            <ac:chgData name="shawn bain" userId="f29c4971f969c8a2" providerId="LiveId" clId="{D2225ED0-91AE-4837-910C-962330E77203}" dt="2024-04-02T19:03:44.892" v="125"/>
            <ac:spMkLst>
              <pc:docMk/>
              <pc:sldMasterMk cId="0" sldId="2147483648"/>
              <pc:sldLayoutMk cId="1705392163" sldId="2147483665"/>
              <ac:spMk id="5" creationId="{00000000-0000-0000-0000-000000000000}"/>
            </ac:spMkLst>
          </pc:spChg>
          <pc:spChg chg="mod">
            <ac:chgData name="shawn bain" userId="f29c4971f969c8a2" providerId="LiveId" clId="{D2225ED0-91AE-4837-910C-962330E77203}" dt="2024-04-02T19:03:44.892" v="125"/>
            <ac:spMkLst>
              <pc:docMk/>
              <pc:sldMasterMk cId="0" sldId="2147483648"/>
              <pc:sldLayoutMk cId="1705392163" sldId="2147483665"/>
              <ac:spMk id="6" creationId="{00000000-0000-0000-0000-000000000000}"/>
            </ac:spMkLst>
          </pc:spChg>
        </pc:sldLayoutChg>
        <pc:sldLayoutChg chg="modSp">
          <pc:chgData name="shawn bain" userId="f29c4971f969c8a2" providerId="LiveId" clId="{D2225ED0-91AE-4837-910C-962330E77203}" dt="2024-04-02T19:03:44.892" v="125"/>
          <pc:sldLayoutMkLst>
            <pc:docMk/>
            <pc:sldMasterMk cId="0" sldId="2147483648"/>
            <pc:sldLayoutMk cId="3423821864" sldId="2147483668"/>
          </pc:sldLayoutMkLst>
          <pc:spChg chg="mod">
            <ac:chgData name="shawn bain" userId="f29c4971f969c8a2" providerId="LiveId" clId="{D2225ED0-91AE-4837-910C-962330E77203}" dt="2024-04-02T19:03:44.892" v="125"/>
            <ac:spMkLst>
              <pc:docMk/>
              <pc:sldMasterMk cId="0" sldId="2147483648"/>
              <pc:sldLayoutMk cId="3423821864" sldId="2147483668"/>
              <ac:spMk id="2" creationId="{00000000-0000-0000-0000-000000000000}"/>
            </ac:spMkLst>
          </pc:spChg>
          <pc:spChg chg="mod">
            <ac:chgData name="shawn bain" userId="f29c4971f969c8a2" providerId="LiveId" clId="{D2225ED0-91AE-4837-910C-962330E77203}" dt="2024-04-02T19:03:44.892" v="125"/>
            <ac:spMkLst>
              <pc:docMk/>
              <pc:sldMasterMk cId="0" sldId="2147483648"/>
              <pc:sldLayoutMk cId="3423821864" sldId="2147483668"/>
              <ac:spMk id="3" creationId="{00000000-0000-0000-0000-000000000000}"/>
            </ac:spMkLst>
          </pc:spChg>
          <pc:spChg chg="mod">
            <ac:chgData name="shawn bain" userId="f29c4971f969c8a2" providerId="LiveId" clId="{D2225ED0-91AE-4837-910C-962330E77203}" dt="2024-04-02T19:03:44.892" v="125"/>
            <ac:spMkLst>
              <pc:docMk/>
              <pc:sldMasterMk cId="0" sldId="2147483648"/>
              <pc:sldLayoutMk cId="3423821864" sldId="2147483668"/>
              <ac:spMk id="4" creationId="{00000000-0000-0000-0000-000000000000}"/>
            </ac:spMkLst>
          </pc:spChg>
        </pc:sldLayoutChg>
        <pc:sldLayoutChg chg="modSp">
          <pc:chgData name="shawn bain" userId="f29c4971f969c8a2" providerId="LiveId" clId="{D2225ED0-91AE-4837-910C-962330E77203}" dt="2024-04-02T19:03:44.892" v="125"/>
          <pc:sldLayoutMkLst>
            <pc:docMk/>
            <pc:sldMasterMk cId="0" sldId="2147483648"/>
            <pc:sldLayoutMk cId="3253970967" sldId="2147483669"/>
          </pc:sldLayoutMkLst>
          <pc:spChg chg="mod">
            <ac:chgData name="shawn bain" userId="f29c4971f969c8a2" providerId="LiveId" clId="{D2225ED0-91AE-4837-910C-962330E77203}" dt="2024-04-02T19:03:44.892" v="125"/>
            <ac:spMkLst>
              <pc:docMk/>
              <pc:sldMasterMk cId="0" sldId="2147483648"/>
              <pc:sldLayoutMk cId="3253970967" sldId="2147483669"/>
              <ac:spMk id="2" creationId="{00000000-0000-0000-0000-000000000000}"/>
            </ac:spMkLst>
          </pc:spChg>
          <pc:spChg chg="mod">
            <ac:chgData name="shawn bain" userId="f29c4971f969c8a2" providerId="LiveId" clId="{D2225ED0-91AE-4837-910C-962330E77203}" dt="2024-04-02T19:03:44.892" v="125"/>
            <ac:spMkLst>
              <pc:docMk/>
              <pc:sldMasterMk cId="0" sldId="2147483648"/>
              <pc:sldLayoutMk cId="3253970967" sldId="2147483669"/>
              <ac:spMk id="3" creationId="{00000000-0000-0000-0000-000000000000}"/>
            </ac:spMkLst>
          </pc:spChg>
          <pc:spChg chg="mod">
            <ac:chgData name="shawn bain" userId="f29c4971f969c8a2" providerId="LiveId" clId="{D2225ED0-91AE-4837-910C-962330E77203}" dt="2024-04-02T19:03:44.892" v="125"/>
            <ac:spMkLst>
              <pc:docMk/>
              <pc:sldMasterMk cId="0" sldId="2147483648"/>
              <pc:sldLayoutMk cId="3253970967" sldId="2147483669"/>
              <ac:spMk id="4" creationId="{00000000-0000-0000-0000-000000000000}"/>
            </ac:spMkLst>
          </pc:spChg>
        </pc:sldLayoutChg>
        <pc:sldLayoutChg chg="modSp">
          <pc:chgData name="shawn bain" userId="f29c4971f969c8a2" providerId="LiveId" clId="{D2225ED0-91AE-4837-910C-962330E77203}" dt="2024-04-02T19:03:44.892" v="125"/>
          <pc:sldLayoutMkLst>
            <pc:docMk/>
            <pc:sldMasterMk cId="0" sldId="2147483648"/>
            <pc:sldLayoutMk cId="3068881907" sldId="2147483671"/>
          </pc:sldLayoutMkLst>
          <pc:spChg chg="mod">
            <ac:chgData name="shawn bain" userId="f29c4971f969c8a2" providerId="LiveId" clId="{D2225ED0-91AE-4837-910C-962330E77203}" dt="2024-04-02T19:03:44.892" v="125"/>
            <ac:spMkLst>
              <pc:docMk/>
              <pc:sldMasterMk cId="0" sldId="2147483648"/>
              <pc:sldLayoutMk cId="3068881907" sldId="2147483671"/>
              <ac:spMk id="2" creationId="{00000000-0000-0000-0000-000000000000}"/>
            </ac:spMkLst>
          </pc:spChg>
          <pc:spChg chg="mod">
            <ac:chgData name="shawn bain" userId="f29c4971f969c8a2" providerId="LiveId" clId="{D2225ED0-91AE-4837-910C-962330E77203}" dt="2024-04-02T19:03:44.892" v="125"/>
            <ac:spMkLst>
              <pc:docMk/>
              <pc:sldMasterMk cId="0" sldId="2147483648"/>
              <pc:sldLayoutMk cId="3068881907" sldId="2147483671"/>
              <ac:spMk id="3" creationId="{00000000-0000-0000-0000-000000000000}"/>
            </ac:spMkLst>
          </pc:spChg>
        </pc:sldLayoutChg>
      </pc:sldMasterChg>
      <pc:sldMasterChg chg="modSp modSldLayout">
        <pc:chgData name="shawn bain" userId="f29c4971f969c8a2" providerId="LiveId" clId="{D2225ED0-91AE-4837-910C-962330E77203}" dt="2024-04-02T19:03:44.892" v="125"/>
        <pc:sldMasterMkLst>
          <pc:docMk/>
          <pc:sldMasterMk cId="0" sldId="2147483660"/>
        </pc:sldMasterMkLst>
        <pc:spChg chg="mod">
          <ac:chgData name="shawn bain" userId="f29c4971f969c8a2" providerId="LiveId" clId="{D2225ED0-91AE-4837-910C-962330E77203}" dt="2024-04-02T19:03:44.892" v="125"/>
          <ac:spMkLst>
            <pc:docMk/>
            <pc:sldMasterMk cId="0" sldId="2147483660"/>
            <ac:spMk id="4" creationId="{F55DD58A-D2A7-CEF1-884A-FF9E7BCC3DFC}"/>
          </ac:spMkLst>
        </pc:spChg>
        <pc:spChg chg="mod">
          <ac:chgData name="shawn bain" userId="f29c4971f969c8a2" providerId="LiveId" clId="{D2225ED0-91AE-4837-910C-962330E77203}" dt="2024-04-02T19:03:44.892" v="125"/>
          <ac:spMkLst>
            <pc:docMk/>
            <pc:sldMasterMk cId="0" sldId="2147483660"/>
            <ac:spMk id="5" creationId="{ED7A1291-E341-D846-69AD-8C8FAA8EA674}"/>
          </ac:spMkLst>
        </pc:spChg>
        <pc:spChg chg="mod">
          <ac:chgData name="shawn bain" userId="f29c4971f969c8a2" providerId="LiveId" clId="{D2225ED0-91AE-4837-910C-962330E77203}" dt="2024-04-02T19:03:44.892" v="125"/>
          <ac:spMkLst>
            <pc:docMk/>
            <pc:sldMasterMk cId="0" sldId="2147483660"/>
            <ac:spMk id="6" creationId="{2D52A413-D80C-D48B-BFC9-D55D03CF15CC}"/>
          </ac:spMkLst>
        </pc:spChg>
        <pc:spChg chg="mod">
          <ac:chgData name="shawn bain" userId="f29c4971f969c8a2" providerId="LiveId" clId="{D2225ED0-91AE-4837-910C-962330E77203}" dt="2024-04-02T19:03:44.892" v="125"/>
          <ac:spMkLst>
            <pc:docMk/>
            <pc:sldMasterMk cId="0" sldId="2147483660"/>
            <ac:spMk id="2050" creationId="{213525D2-B831-D333-4FF4-C9EAD5672CFE}"/>
          </ac:spMkLst>
        </pc:spChg>
        <pc:spChg chg="mod">
          <ac:chgData name="shawn bain" userId="f29c4971f969c8a2" providerId="LiveId" clId="{D2225ED0-91AE-4837-910C-962330E77203}" dt="2024-04-02T19:03:44.892" v="125"/>
          <ac:spMkLst>
            <pc:docMk/>
            <pc:sldMasterMk cId="0" sldId="2147483660"/>
            <ac:spMk id="2051" creationId="{85C1C497-7580-146B-6BAB-DC739D80E01D}"/>
          </ac:spMkLst>
        </pc:spChg>
        <pc:sldLayoutChg chg="modSp">
          <pc:chgData name="shawn bain" userId="f29c4971f969c8a2" providerId="LiveId" clId="{D2225ED0-91AE-4837-910C-962330E77203}" dt="2024-04-02T19:03:44.892" v="125"/>
          <pc:sldLayoutMkLst>
            <pc:docMk/>
            <pc:sldMasterMk cId="0" sldId="2147483660"/>
            <pc:sldLayoutMk cId="48987366" sldId="2147483672"/>
          </pc:sldLayoutMkLst>
          <pc:spChg chg="mod">
            <ac:chgData name="shawn bain" userId="f29c4971f969c8a2" providerId="LiveId" clId="{D2225ED0-91AE-4837-910C-962330E77203}" dt="2024-04-02T19:03:44.892" v="125"/>
            <ac:spMkLst>
              <pc:docMk/>
              <pc:sldMasterMk cId="0" sldId="2147483660"/>
              <pc:sldLayoutMk cId="48987366" sldId="2147483672"/>
              <ac:spMk id="2" creationId="{00000000-0000-0000-0000-000000000000}"/>
            </ac:spMkLst>
          </pc:spChg>
          <pc:spChg chg="mod">
            <ac:chgData name="shawn bain" userId="f29c4971f969c8a2" providerId="LiveId" clId="{D2225ED0-91AE-4837-910C-962330E77203}" dt="2024-04-02T19:03:44.892" v="125"/>
            <ac:spMkLst>
              <pc:docMk/>
              <pc:sldMasterMk cId="0" sldId="2147483660"/>
              <pc:sldLayoutMk cId="48987366" sldId="2147483672"/>
              <ac:spMk id="3" creationId="{00000000-0000-0000-0000-000000000000}"/>
            </ac:spMkLst>
          </pc:spChg>
        </pc:sldLayoutChg>
        <pc:sldLayoutChg chg="modSp">
          <pc:chgData name="shawn bain" userId="f29c4971f969c8a2" providerId="LiveId" clId="{D2225ED0-91AE-4837-910C-962330E77203}" dt="2024-04-02T19:03:44.892" v="125"/>
          <pc:sldLayoutMkLst>
            <pc:docMk/>
            <pc:sldMasterMk cId="0" sldId="2147483660"/>
            <pc:sldLayoutMk cId="2251576771" sldId="2147483674"/>
          </pc:sldLayoutMkLst>
          <pc:spChg chg="mod">
            <ac:chgData name="shawn bain" userId="f29c4971f969c8a2" providerId="LiveId" clId="{D2225ED0-91AE-4837-910C-962330E77203}" dt="2024-04-02T19:03:44.892" v="125"/>
            <ac:spMkLst>
              <pc:docMk/>
              <pc:sldMasterMk cId="0" sldId="2147483660"/>
              <pc:sldLayoutMk cId="2251576771" sldId="2147483674"/>
              <ac:spMk id="2" creationId="{00000000-0000-0000-0000-000000000000}"/>
            </ac:spMkLst>
          </pc:spChg>
          <pc:spChg chg="mod">
            <ac:chgData name="shawn bain" userId="f29c4971f969c8a2" providerId="LiveId" clId="{D2225ED0-91AE-4837-910C-962330E77203}" dt="2024-04-02T19:03:44.892" v="125"/>
            <ac:spMkLst>
              <pc:docMk/>
              <pc:sldMasterMk cId="0" sldId="2147483660"/>
              <pc:sldLayoutMk cId="2251576771" sldId="2147483674"/>
              <ac:spMk id="3" creationId="{00000000-0000-0000-0000-000000000000}"/>
            </ac:spMkLst>
          </pc:spChg>
        </pc:sldLayoutChg>
        <pc:sldLayoutChg chg="modSp">
          <pc:chgData name="shawn bain" userId="f29c4971f969c8a2" providerId="LiveId" clId="{D2225ED0-91AE-4837-910C-962330E77203}" dt="2024-04-02T19:03:44.892" v="125"/>
          <pc:sldLayoutMkLst>
            <pc:docMk/>
            <pc:sldMasterMk cId="0" sldId="2147483660"/>
            <pc:sldLayoutMk cId="1041136058" sldId="2147483675"/>
          </pc:sldLayoutMkLst>
          <pc:spChg chg="mod">
            <ac:chgData name="shawn bain" userId="f29c4971f969c8a2" providerId="LiveId" clId="{D2225ED0-91AE-4837-910C-962330E77203}" dt="2024-04-02T19:03:44.892" v="125"/>
            <ac:spMkLst>
              <pc:docMk/>
              <pc:sldMasterMk cId="0" sldId="2147483660"/>
              <pc:sldLayoutMk cId="1041136058" sldId="2147483675"/>
              <ac:spMk id="3" creationId="{00000000-0000-0000-0000-000000000000}"/>
            </ac:spMkLst>
          </pc:spChg>
          <pc:spChg chg="mod">
            <ac:chgData name="shawn bain" userId="f29c4971f969c8a2" providerId="LiveId" clId="{D2225ED0-91AE-4837-910C-962330E77203}" dt="2024-04-02T19:03:44.892" v="125"/>
            <ac:spMkLst>
              <pc:docMk/>
              <pc:sldMasterMk cId="0" sldId="2147483660"/>
              <pc:sldLayoutMk cId="1041136058" sldId="2147483675"/>
              <ac:spMk id="4" creationId="{00000000-0000-0000-0000-000000000000}"/>
            </ac:spMkLst>
          </pc:spChg>
        </pc:sldLayoutChg>
        <pc:sldLayoutChg chg="modSp">
          <pc:chgData name="shawn bain" userId="f29c4971f969c8a2" providerId="LiveId" clId="{D2225ED0-91AE-4837-910C-962330E77203}" dt="2024-04-02T19:03:44.892" v="125"/>
          <pc:sldLayoutMkLst>
            <pc:docMk/>
            <pc:sldMasterMk cId="0" sldId="2147483660"/>
            <pc:sldLayoutMk cId="3112645815" sldId="2147483676"/>
          </pc:sldLayoutMkLst>
          <pc:spChg chg="mod">
            <ac:chgData name="shawn bain" userId="f29c4971f969c8a2" providerId="LiveId" clId="{D2225ED0-91AE-4837-910C-962330E77203}" dt="2024-04-02T19:03:44.892" v="125"/>
            <ac:spMkLst>
              <pc:docMk/>
              <pc:sldMasterMk cId="0" sldId="2147483660"/>
              <pc:sldLayoutMk cId="3112645815" sldId="2147483676"/>
              <ac:spMk id="3" creationId="{00000000-0000-0000-0000-000000000000}"/>
            </ac:spMkLst>
          </pc:spChg>
          <pc:spChg chg="mod">
            <ac:chgData name="shawn bain" userId="f29c4971f969c8a2" providerId="LiveId" clId="{D2225ED0-91AE-4837-910C-962330E77203}" dt="2024-04-02T19:03:44.892" v="125"/>
            <ac:spMkLst>
              <pc:docMk/>
              <pc:sldMasterMk cId="0" sldId="2147483660"/>
              <pc:sldLayoutMk cId="3112645815" sldId="2147483676"/>
              <ac:spMk id="4" creationId="{00000000-0000-0000-0000-000000000000}"/>
            </ac:spMkLst>
          </pc:spChg>
          <pc:spChg chg="mod">
            <ac:chgData name="shawn bain" userId="f29c4971f969c8a2" providerId="LiveId" clId="{D2225ED0-91AE-4837-910C-962330E77203}" dt="2024-04-02T19:03:44.892" v="125"/>
            <ac:spMkLst>
              <pc:docMk/>
              <pc:sldMasterMk cId="0" sldId="2147483660"/>
              <pc:sldLayoutMk cId="3112645815" sldId="2147483676"/>
              <ac:spMk id="5" creationId="{00000000-0000-0000-0000-000000000000}"/>
            </ac:spMkLst>
          </pc:spChg>
          <pc:spChg chg="mod">
            <ac:chgData name="shawn bain" userId="f29c4971f969c8a2" providerId="LiveId" clId="{D2225ED0-91AE-4837-910C-962330E77203}" dt="2024-04-02T19:03:44.892" v="125"/>
            <ac:spMkLst>
              <pc:docMk/>
              <pc:sldMasterMk cId="0" sldId="2147483660"/>
              <pc:sldLayoutMk cId="3112645815" sldId="2147483676"/>
              <ac:spMk id="6" creationId="{00000000-0000-0000-0000-000000000000}"/>
            </ac:spMkLst>
          </pc:spChg>
        </pc:sldLayoutChg>
        <pc:sldLayoutChg chg="modSp">
          <pc:chgData name="shawn bain" userId="f29c4971f969c8a2" providerId="LiveId" clId="{D2225ED0-91AE-4837-910C-962330E77203}" dt="2024-04-02T19:03:44.892" v="125"/>
          <pc:sldLayoutMkLst>
            <pc:docMk/>
            <pc:sldMasterMk cId="0" sldId="2147483660"/>
            <pc:sldLayoutMk cId="1435398828" sldId="2147483679"/>
          </pc:sldLayoutMkLst>
          <pc:spChg chg="mod">
            <ac:chgData name="shawn bain" userId="f29c4971f969c8a2" providerId="LiveId" clId="{D2225ED0-91AE-4837-910C-962330E77203}" dt="2024-04-02T19:03:44.892" v="125"/>
            <ac:spMkLst>
              <pc:docMk/>
              <pc:sldMasterMk cId="0" sldId="2147483660"/>
              <pc:sldLayoutMk cId="1435398828" sldId="2147483679"/>
              <ac:spMk id="2" creationId="{00000000-0000-0000-0000-000000000000}"/>
            </ac:spMkLst>
          </pc:spChg>
          <pc:spChg chg="mod">
            <ac:chgData name="shawn bain" userId="f29c4971f969c8a2" providerId="LiveId" clId="{D2225ED0-91AE-4837-910C-962330E77203}" dt="2024-04-02T19:03:44.892" v="125"/>
            <ac:spMkLst>
              <pc:docMk/>
              <pc:sldMasterMk cId="0" sldId="2147483660"/>
              <pc:sldLayoutMk cId="1435398828" sldId="2147483679"/>
              <ac:spMk id="3" creationId="{00000000-0000-0000-0000-000000000000}"/>
            </ac:spMkLst>
          </pc:spChg>
          <pc:spChg chg="mod">
            <ac:chgData name="shawn bain" userId="f29c4971f969c8a2" providerId="LiveId" clId="{D2225ED0-91AE-4837-910C-962330E77203}" dt="2024-04-02T19:03:44.892" v="125"/>
            <ac:spMkLst>
              <pc:docMk/>
              <pc:sldMasterMk cId="0" sldId="2147483660"/>
              <pc:sldLayoutMk cId="1435398828" sldId="2147483679"/>
              <ac:spMk id="4" creationId="{00000000-0000-0000-0000-000000000000}"/>
            </ac:spMkLst>
          </pc:spChg>
        </pc:sldLayoutChg>
        <pc:sldLayoutChg chg="modSp">
          <pc:chgData name="shawn bain" userId="f29c4971f969c8a2" providerId="LiveId" clId="{D2225ED0-91AE-4837-910C-962330E77203}" dt="2024-04-02T19:03:44.892" v="125"/>
          <pc:sldLayoutMkLst>
            <pc:docMk/>
            <pc:sldMasterMk cId="0" sldId="2147483660"/>
            <pc:sldLayoutMk cId="2943922723" sldId="2147483680"/>
          </pc:sldLayoutMkLst>
          <pc:spChg chg="mod">
            <ac:chgData name="shawn bain" userId="f29c4971f969c8a2" providerId="LiveId" clId="{D2225ED0-91AE-4837-910C-962330E77203}" dt="2024-04-02T19:03:44.892" v="125"/>
            <ac:spMkLst>
              <pc:docMk/>
              <pc:sldMasterMk cId="0" sldId="2147483660"/>
              <pc:sldLayoutMk cId="2943922723" sldId="2147483680"/>
              <ac:spMk id="2" creationId="{00000000-0000-0000-0000-000000000000}"/>
            </ac:spMkLst>
          </pc:spChg>
          <pc:spChg chg="mod">
            <ac:chgData name="shawn bain" userId="f29c4971f969c8a2" providerId="LiveId" clId="{D2225ED0-91AE-4837-910C-962330E77203}" dt="2024-04-02T19:03:44.892" v="125"/>
            <ac:spMkLst>
              <pc:docMk/>
              <pc:sldMasterMk cId="0" sldId="2147483660"/>
              <pc:sldLayoutMk cId="2943922723" sldId="2147483680"/>
              <ac:spMk id="3" creationId="{00000000-0000-0000-0000-000000000000}"/>
            </ac:spMkLst>
          </pc:spChg>
          <pc:spChg chg="mod">
            <ac:chgData name="shawn bain" userId="f29c4971f969c8a2" providerId="LiveId" clId="{D2225ED0-91AE-4837-910C-962330E77203}" dt="2024-04-02T19:03:44.892" v="125"/>
            <ac:spMkLst>
              <pc:docMk/>
              <pc:sldMasterMk cId="0" sldId="2147483660"/>
              <pc:sldLayoutMk cId="2943922723" sldId="2147483680"/>
              <ac:spMk id="4" creationId="{00000000-0000-0000-0000-000000000000}"/>
            </ac:spMkLst>
          </pc:spChg>
        </pc:sldLayoutChg>
        <pc:sldLayoutChg chg="modSp">
          <pc:chgData name="shawn bain" userId="f29c4971f969c8a2" providerId="LiveId" clId="{D2225ED0-91AE-4837-910C-962330E77203}" dt="2024-04-02T19:03:44.892" v="125"/>
          <pc:sldLayoutMkLst>
            <pc:docMk/>
            <pc:sldMasterMk cId="0" sldId="2147483660"/>
            <pc:sldLayoutMk cId="3085950847" sldId="2147483682"/>
          </pc:sldLayoutMkLst>
          <pc:spChg chg="mod">
            <ac:chgData name="shawn bain" userId="f29c4971f969c8a2" providerId="LiveId" clId="{D2225ED0-91AE-4837-910C-962330E77203}" dt="2024-04-02T19:03:44.892" v="125"/>
            <ac:spMkLst>
              <pc:docMk/>
              <pc:sldMasterMk cId="0" sldId="2147483660"/>
              <pc:sldLayoutMk cId="3085950847" sldId="2147483682"/>
              <ac:spMk id="2" creationId="{00000000-0000-0000-0000-000000000000}"/>
            </ac:spMkLst>
          </pc:spChg>
          <pc:spChg chg="mod">
            <ac:chgData name="shawn bain" userId="f29c4971f969c8a2" providerId="LiveId" clId="{D2225ED0-91AE-4837-910C-962330E77203}" dt="2024-04-02T19:03:44.892" v="125"/>
            <ac:spMkLst>
              <pc:docMk/>
              <pc:sldMasterMk cId="0" sldId="2147483660"/>
              <pc:sldLayoutMk cId="3085950847" sldId="2147483682"/>
              <ac:spMk id="3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1299E27-4330-F47C-8F53-D9C0C8B679C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708145-D109-7FEF-2822-BA3B6830E64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7910503-37BE-45BD-B4CA-413B7612F559}" type="datetimeFigureOut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5C975ACF-01E8-A611-CB6D-3E25820A904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D4A5414-B3EB-E10C-CEFD-03AF62BB2E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1BF3FE-488B-9F94-7123-B8E1A392BB0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159E41-369B-1F8D-CABF-4E99DFD0486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D4DAC6F4-47F7-43BB-A294-07012876139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1A56EE12-19A3-71E0-08FF-D5A6C6AAA69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E9D7393A-053F-CB65-6ABE-449ECB65329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14A0F953-09F1-EC10-94C8-6EA74E9DD5E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CDA99CF-BD8D-466B-9DAB-177BCEF54F14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>
            <a:extLst>
              <a:ext uri="{FF2B5EF4-FFF2-40B4-BE49-F238E27FC236}">
                <a16:creationId xmlns:a16="http://schemas.microsoft.com/office/drawing/2014/main" id="{424A8ADE-4B0E-17F0-E0FE-A84775D80C5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>
            <a:extLst>
              <a:ext uri="{FF2B5EF4-FFF2-40B4-BE49-F238E27FC236}">
                <a16:creationId xmlns:a16="http://schemas.microsoft.com/office/drawing/2014/main" id="{B39F0234-5DD3-DE06-BF34-A16D1FDD011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9700" name="Slide Number Placeholder 3">
            <a:extLst>
              <a:ext uri="{FF2B5EF4-FFF2-40B4-BE49-F238E27FC236}">
                <a16:creationId xmlns:a16="http://schemas.microsoft.com/office/drawing/2014/main" id="{E06C6700-09A0-776A-C1EF-6C1717AF0E8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03A321A-DF4B-4E75-A4AF-C773F566108A}" type="slidenum">
              <a:rPr lang="en-US" altLang="en-US">
                <a:latin typeface="Calibri" panose="020F0502020204030204" pitchFamily="34" charset="0"/>
              </a:rPr>
              <a:pPr eaLnBrk="1" hangingPunct="1"/>
              <a:t>10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>
            <a:extLst>
              <a:ext uri="{FF2B5EF4-FFF2-40B4-BE49-F238E27FC236}">
                <a16:creationId xmlns:a16="http://schemas.microsoft.com/office/drawing/2014/main" id="{9D96078E-D5E5-C0B0-517D-C178EDFA6C8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>
            <a:extLst>
              <a:ext uri="{FF2B5EF4-FFF2-40B4-BE49-F238E27FC236}">
                <a16:creationId xmlns:a16="http://schemas.microsoft.com/office/drawing/2014/main" id="{A4DB648D-DF6E-5B21-9D20-93D7D63E71A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1748" name="Slide Number Placeholder 3">
            <a:extLst>
              <a:ext uri="{FF2B5EF4-FFF2-40B4-BE49-F238E27FC236}">
                <a16:creationId xmlns:a16="http://schemas.microsoft.com/office/drawing/2014/main" id="{0EDB835C-DAA1-89DD-FE7C-61A760691C3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4AB7DFA-2E77-4F38-8960-7914F1F26D60}" type="slidenum">
              <a:rPr lang="en-US" altLang="en-US">
                <a:latin typeface="Calibri" panose="020F0502020204030204" pitchFamily="34" charset="0"/>
              </a:rPr>
              <a:pPr eaLnBrk="1" hangingPunct="1"/>
              <a:t>11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3440A0F1-0865-484B-F2B0-882862F65F1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5F5838A7-4842-8B56-D880-11B434A48CB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4C931A11-013F-8B95-CE70-A68FEB3D704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474A193-EC18-4E6D-B478-AEEB7C264A33}" type="slidenum">
              <a:rPr lang="en-US" altLang="en-US">
                <a:latin typeface="Calibri" panose="020F0502020204030204" pitchFamily="34" charset="0"/>
              </a:rPr>
              <a:pPr eaLnBrk="1" hangingPunct="1"/>
              <a:t>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id="{F67D6C10-6A9B-E58A-E49D-B2C8B85AFFC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id="{F7770799-F722-2A5A-671A-D00C5D03A3E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5A128BB8-8540-D4C4-6AEB-A7B2102E2BA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1B8883B-805E-492E-B6C4-CEEC1256532D}" type="slidenum">
              <a:rPr lang="en-US" altLang="en-US">
                <a:latin typeface="Calibri" panose="020F0502020204030204" pitchFamily="34" charset="0"/>
              </a:rPr>
              <a:pPr eaLnBrk="1" hangingPunct="1"/>
              <a:t>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FB22F9D0-E23B-75F5-6716-2C7939CEE28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D0B3214D-D427-91C5-6EE1-AE00B26A1D6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B4A46667-68F3-83A3-0C20-4DAFB5C4582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D3B2720-B0D5-434C-A40C-029C09D702C0}" type="slidenum">
              <a:rPr lang="en-US" altLang="en-US">
                <a:latin typeface="Calibri" panose="020F0502020204030204" pitchFamily="34" charset="0"/>
              </a:rPr>
              <a:pPr eaLnBrk="1" hangingPunct="1"/>
              <a:t>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9A94E31D-31D0-DB32-74CF-477E1014AD7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id="{FBEB5E76-6B54-0754-C130-8E6786EC6B0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EED07F26-F8DC-49EA-E3A3-654111B29DD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576D534-345C-4B62-BCAD-2BB3329AC05A}" type="slidenum">
              <a:rPr lang="en-US" altLang="en-US">
                <a:latin typeface="Calibri" panose="020F0502020204030204" pitchFamily="34" charset="0"/>
              </a:rPr>
              <a:pPr eaLnBrk="1" hangingPunct="1"/>
              <a:t>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0A55460C-605C-ECAE-B99F-6A6AEA397CB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3342CF64-05FD-073B-6366-9A7B97E16C4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2936FBE4-A322-139A-9F53-3FD612093B1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60BE1F3-A05D-45B5-A019-2F47446DC347}" type="slidenum">
              <a:rPr lang="en-US" altLang="en-US">
                <a:latin typeface="Calibri" panose="020F0502020204030204" pitchFamily="34" charset="0"/>
              </a:rPr>
              <a:pPr eaLnBrk="1" hangingPunct="1"/>
              <a:t>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id="{A52001DF-B714-20EA-00EF-8FE7ADFE5A7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>
            <a:extLst>
              <a:ext uri="{FF2B5EF4-FFF2-40B4-BE49-F238E27FC236}">
                <a16:creationId xmlns:a16="http://schemas.microsoft.com/office/drawing/2014/main" id="{5E7C79BB-54EC-27D8-154A-C3C48181DA8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F2746492-37BB-324D-D955-DCDDC78ECFD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D5B8FDB2-8D0E-4054-829E-04C666737C90}" type="slidenum">
              <a:rPr lang="en-US" altLang="en-US">
                <a:latin typeface="Calibri" panose="020F0502020204030204" pitchFamily="34" charset="0"/>
              </a:rPr>
              <a:pPr eaLnBrk="1" hangingPunct="1"/>
              <a:t>7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>
            <a:extLst>
              <a:ext uri="{FF2B5EF4-FFF2-40B4-BE49-F238E27FC236}">
                <a16:creationId xmlns:a16="http://schemas.microsoft.com/office/drawing/2014/main" id="{487443A9-8B4A-0F3A-67FB-3DF9E1528A7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>
            <a:extLst>
              <a:ext uri="{FF2B5EF4-FFF2-40B4-BE49-F238E27FC236}">
                <a16:creationId xmlns:a16="http://schemas.microsoft.com/office/drawing/2014/main" id="{F90998B9-8644-D495-9BAB-0B64DE980CD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6628" name="Slide Number Placeholder 3">
            <a:extLst>
              <a:ext uri="{FF2B5EF4-FFF2-40B4-BE49-F238E27FC236}">
                <a16:creationId xmlns:a16="http://schemas.microsoft.com/office/drawing/2014/main" id="{170FD48B-7425-7FA8-4A05-D979CB32919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CEA36F1-19BB-4F24-9F85-A7429026FBDE}" type="slidenum">
              <a:rPr lang="en-US" altLang="en-US">
                <a:latin typeface="Calibri" panose="020F0502020204030204" pitchFamily="34" charset="0"/>
              </a:rPr>
              <a:pPr eaLnBrk="1" hangingPunct="1"/>
              <a:t>8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id="{27592B3B-EBDE-B7A1-FA10-E03DEBA171A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>
            <a:extLst>
              <a:ext uri="{FF2B5EF4-FFF2-40B4-BE49-F238E27FC236}">
                <a16:creationId xmlns:a16="http://schemas.microsoft.com/office/drawing/2014/main" id="{A72FF129-D101-E7FE-0DC0-A1ABD6B83B8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id="{435DAF84-F2DB-95AE-A9F7-897CC3437F3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167FE47-452A-44BB-864F-D20D5CA0BC1A}" type="slidenum">
              <a:rPr lang="en-US" altLang="en-US">
                <a:latin typeface="Calibri" panose="020F0502020204030204" pitchFamily="34" charset="0"/>
              </a:rPr>
              <a:pPr eaLnBrk="1" hangingPunct="1"/>
              <a:t>9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90D719-302C-98B4-014E-1C306936A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BAF04-71AA-4E1E-8640-0D718FF21D97}" type="datetimeFigureOut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BCB37-7637-EE68-CEED-EB94FA394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9BCE97-5AB7-E794-6DA8-7A166E0D2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41646-E0DD-450D-BF47-6A7BDBBA85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1643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12D59D-D77F-DB0A-C048-22386A0AE7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52F1C-53AA-46E1-9A65-B16C9B50A6E3}" type="datetimeFigureOut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74FC89-0683-57AC-BCD4-0517DFAFC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FA9CC9-A44C-64A6-B28D-1FF990152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DB2DB-F095-4B6D-ABEC-B5D2B7EAD8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992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5CF50D-D4DC-DAF5-39F7-0816773BF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C7C8C-D60B-4DA6-88D9-C6F3DB1B9FEA}" type="datetimeFigureOut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F123C0-EA50-5102-9236-81624B925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D74A4D-41C0-C6E8-3245-43525EA3A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AEA8A2-9A5E-43B4-A13F-5C01275C9B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88819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E4A01E-7B18-91CE-8D89-66B9BB098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AE232-7C13-42B9-B872-AFBD7EA92FB3}" type="datetimeFigureOut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488033-DB6B-6E9E-F13B-3D5CA519F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DD575-040A-CC84-60E7-6AC3E3395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E5BE21-DD42-4BA9-822B-F35DC32178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9873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EF6A2B-0531-4FD8-33AE-F819C93BE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62DE5-EF8E-48B9-AD9B-44BDBC357FF8}" type="datetimeFigureOut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20E3E4-E7CE-FEDF-49EB-4E4FC1FB5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FFBB1-92FB-3C85-987A-B2FC2A2F7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3D9B16-F568-4125-90D5-2B4A21EC55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78931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7C0AA1-9337-247E-AAB9-8B0575C79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AD41C-4427-40E1-AE81-9377CEEDE829}" type="datetimeFigureOut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C0EFF9-8081-D91C-B382-12B1237C3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936B50-2E9E-9C4D-31D7-4F87818B8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81DBC0-0C1C-4D59-B678-53A28A223C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15767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A2B0556-A37F-D21B-5AAE-3F86D5EBB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44700-76D8-4B29-8A70-C5F766775A68}" type="datetimeFigureOut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E8CFCB0-CF3E-81B6-7E8D-602A20D64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826F5F2-02C9-FF33-6806-FC7B8E843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76159-CB10-436E-9897-C6D9015525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11360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BBAF26B-69A0-BAE6-FD5D-A32B9ADFA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D522D-4D3C-4748-9D1F-DA6AD694EAD4}" type="datetimeFigureOut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D01DA99-FAAF-7E2E-827D-755672A72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F700FDB-E13E-DE84-BF89-56CE0852E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F32418-51AE-40A7-8F97-285D1EFBB9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26458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E93EFA4-FF26-C5B2-7F57-9A30BD9C4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2436E-E294-40E7-91B2-351AC975134C}" type="datetimeFigureOut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2A63160-A73D-7106-733B-734426171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B1165BE-AB85-C4D6-010B-42DB232B1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8B082-CAC9-43ED-A8DF-823259DAFB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89117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FE3EEF7-C224-D0D8-35F9-27CDBAC02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B60B9-1993-42B4-B84E-18FEB653ED0B}" type="datetimeFigureOut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C111F2B-DBA5-46B6-2A0F-415139CC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223B505-76F8-4651-C72C-8C6278D39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5BA156-B49A-4CCA-900E-6B6B64FE85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91911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8B07531-86A0-294D-A5AC-A8FCC6171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DB37B-1B6E-481C-8F4D-B7E7744BD7C5}" type="datetimeFigureOut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D0A7200-2006-2819-BDC4-6ABEF52B0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D95CD81-7F17-A89C-BC15-87FE42BFB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A01F70-C152-4EA8-8C28-002B27EA2F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5398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48C713-62BD-046A-9C66-B37335305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C2F10-BCE6-4DE9-B46B-6F086A08CA75}" type="datetimeFigureOut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BC1CF1-F575-7AC8-FEFF-F51F5F671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4D1926-B604-8BD7-03E6-3E67A876D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E57852-CECF-4C7F-BDBB-44E4B885CA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84878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09CD3B6-73D4-ABE6-0C13-662214276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3BDAC-D355-4220-8140-6F2BE3833BF1}" type="datetimeFigureOut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6665F5D-919E-F161-3385-B0B95CF48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588109E-4FAF-EA52-C80A-E4E3255C1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DACD91-4DBF-4CDF-899A-FD83209A6A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9227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5D8609-3396-2821-E46C-31475665E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423779-063E-4779-8084-84A4DD680222}" type="datetimeFigureOut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B1BC0B-E840-BE3E-57A2-46EEEEB86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E59DCF-6616-F1C5-5866-9FFAB537A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152854-0DF6-48D6-980F-97FDF89A64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46978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F28B62-BE87-7966-56C5-07C93D0C1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8D7144-8CA6-48A0-894A-75F983C8B47A}" type="datetimeFigureOut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4E861E-52E6-A0C2-71C1-AE4C0DF90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166E04-07CC-FB5C-C90A-063F8206C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CB2E79-613D-4B66-A742-8FD7A4463B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5950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0EF4CD-4305-7D10-7B14-D86C490F7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336D3-42D3-4B05-AABA-0D9A04096903}" type="datetimeFigureOut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7607E0-1389-00C8-57BA-5B5EA4342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E3EC00-99FC-D992-BB61-F1E33A0DA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66D613-E802-414C-9A58-61A15017F7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0528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B164313-5131-72D1-0A1C-CB8B2BFAF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FF30CC-6E12-4F78-9406-A93B99B11F8C}" type="datetimeFigureOut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1DF2BA5-06C9-49DD-BFA8-ADCAF5117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25253FF-90A5-39BA-DC6B-D5FD5C6FC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A2D3A4-37C3-4F80-8A69-65533F192B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5066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0508489-70CA-521E-0E09-541030ACA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2C901-6256-441C-9D5B-15E6694ECD39}" type="datetimeFigureOut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0AE3C2F-2B80-7E6D-74A8-41C518898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C633DDD-BEF4-8D2C-FD59-9D9B1D6DF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0771F2-67DF-4551-B9E1-08B187330D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5392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06BA59E-8E67-5207-3480-6E3EFE0DC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D63FF-5B4E-46CD-BE9C-2E2BF08FD660}" type="datetimeFigureOut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FF7F7F9-B39E-0D8F-2E1B-49066E84F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834E117-5A47-9060-06D5-3AD758AA0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636AEF-4F99-4D6A-BB14-19BCD9DE78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8756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6F1CD510-1F09-C729-3606-AC95497E3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31466-7B7E-4A71-B58C-4EA8A277F8DC}" type="datetimeFigureOut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30DDF2D-C814-95A3-6AAC-54A237FBC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EDFE4FE-E80F-BC54-F4DA-92E59946E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19F712-D4B4-4ED4-BD19-E930578990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1133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34A17C4-F51E-DEE3-0E2D-9023934AE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964EC-D578-4174-B14D-57D27FA2E157}" type="datetimeFigureOut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622CB82-7300-2371-5BCF-477905078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2213ACF-0212-226E-9E5D-3C346419F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7469F4-D9ED-4420-8451-4B808AC295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3821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A43D3EB-8DA7-32D4-741E-DA81DF5D9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EBA6F-82DF-410F-8D40-FBEB5583BA2C}" type="datetimeFigureOut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DFB2272-B073-7DA9-0CB4-8D087585C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97B851-DB8F-16F2-202B-0545A6D24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C66A56-9A36-4FF5-BC2A-6F8034C3D9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3970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390957D6-23C5-41C9-7B30-A1B4FF9C8B1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752E5CF3-04F2-CB7F-3CED-C635323161D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7176E9-E0C5-3322-4D8C-EECB8B6C2D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2BFEF00-0361-4D98-A344-AF75EDAC79CD}" type="datetimeFigureOut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A40E8-F414-7111-2ED6-43CBE9620F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B4A3B3-CF8C-D979-B914-4B53539853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E5894F5-0D3B-474A-872C-0AB509E954B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213525D2-B831-D333-4FF4-C9EAD5672CF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85C1C497-7580-146B-6BAB-DC739D80E01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5DD58A-D2A7-CEF1-884A-FF9E7BCC3D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2D90796-C44E-4DBE-8344-2656EF93683B}" type="datetimeFigureOut">
              <a:rPr lang="en-US"/>
              <a:pPr>
                <a:defRPr/>
              </a:pPr>
              <a:t>4/2/2024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7A1291-E341-D846-69AD-8C8FAA8EA6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52A413-D80C-D48B-BFC9-D55D03CF15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567523E6-FCC7-4076-8EBD-000BC91CE72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Divine Marriage PowerPoint Sermon Template | slide 9">
            <a:extLst>
              <a:ext uri="{FF2B5EF4-FFF2-40B4-BE49-F238E27FC236}">
                <a16:creationId xmlns:a16="http://schemas.microsoft.com/office/drawing/2014/main" id="{EA9C53D7-4A4D-10CC-E00C-DC2B78F232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9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itle 1">
            <a:extLst>
              <a:ext uri="{FF2B5EF4-FFF2-40B4-BE49-F238E27FC236}">
                <a16:creationId xmlns:a16="http://schemas.microsoft.com/office/drawing/2014/main" id="{0EF8A81E-461A-16F0-EDAF-610420D0E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1219200"/>
            <a:ext cx="11201400" cy="1524000"/>
          </a:xfrm>
        </p:spPr>
        <p:txBody>
          <a:bodyPr/>
          <a:lstStyle/>
          <a:p>
            <a:pPr eaLnBrk="1" hangingPunct="1"/>
            <a:r>
              <a:rPr lang="en-US" altLang="en-US" sz="4800" b="1" i="1" dirty="0"/>
              <a:t>It is never too late to start doing what is right with your marriage – </a:t>
            </a:r>
            <a:r>
              <a:rPr lang="en-US" altLang="en-US" sz="4800" b="1" i="1" dirty="0">
                <a:solidFill>
                  <a:srgbClr val="663300"/>
                </a:solidFill>
              </a:rPr>
              <a:t>to make it last</a:t>
            </a:r>
            <a:r>
              <a:rPr lang="en-US" altLang="en-US" sz="4800" b="1" i="1" dirty="0"/>
              <a:t>…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210160-0185-3766-ED53-6C413C6EF02B}"/>
              </a:ext>
            </a:extLst>
          </p:cNvPr>
          <p:cNvSpPr txBox="1">
            <a:spLocks/>
          </p:cNvSpPr>
          <p:nvPr/>
        </p:nvSpPr>
        <p:spPr bwMode="auto">
          <a:xfrm>
            <a:off x="152400" y="2819400"/>
            <a:ext cx="119634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altLang="en-US" sz="4800" b="1" dirty="0"/>
              <a:t>What legacy of marriage  are you leaving</a:t>
            </a:r>
            <a:br>
              <a:rPr lang="en-US" altLang="en-US" sz="4800" b="1" dirty="0"/>
            </a:br>
            <a:r>
              <a:rPr lang="en-US" altLang="en-US" sz="4800" b="1" dirty="0"/>
              <a:t>the next generation?</a:t>
            </a:r>
            <a:br>
              <a:rPr lang="en-US" altLang="en-US" sz="1800" b="1" dirty="0"/>
            </a:br>
            <a:r>
              <a:rPr lang="en-US" altLang="en-US" sz="4800" b="1" dirty="0"/>
              <a:t>What will your children believe</a:t>
            </a:r>
          </a:p>
          <a:p>
            <a:pPr eaLnBrk="1" hangingPunct="1"/>
            <a:r>
              <a:rPr lang="en-US" altLang="en-US" sz="4800" b="1" dirty="0"/>
              <a:t>about marriage?</a:t>
            </a:r>
            <a:endParaRPr lang="en-US" altLang="en-US" sz="54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Divine Marriage PowerPoint Sermon Template | slide 6">
            <a:extLst>
              <a:ext uri="{FF2B5EF4-FFF2-40B4-BE49-F238E27FC236}">
                <a16:creationId xmlns:a16="http://schemas.microsoft.com/office/drawing/2014/main" id="{EF01FF1C-A1D4-FF63-DE3F-3EDA5C21FF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1">
            <a:extLst>
              <a:ext uri="{FF2B5EF4-FFF2-40B4-BE49-F238E27FC236}">
                <a16:creationId xmlns:a16="http://schemas.microsoft.com/office/drawing/2014/main" id="{84678F26-693E-793B-BFF0-82F08BAA02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05200" y="1425576"/>
            <a:ext cx="5257800" cy="1470025"/>
          </a:xfrm>
        </p:spPr>
        <p:txBody>
          <a:bodyPr/>
          <a:lstStyle/>
          <a:p>
            <a:pPr eaLnBrk="1" hangingPunct="1"/>
            <a:r>
              <a:rPr lang="en-US" altLang="en-US" b="1" dirty="0"/>
              <a:t>How Will Your Marriage Last?</a:t>
            </a:r>
            <a:endParaRPr lang="en-US" alt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CB5547-9F60-9B33-101A-43D96184FE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71800" y="4343400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- Matthew 19:3-6 -</a:t>
            </a:r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750">
        <p:zoom dir="in"/>
      </p:transition>
    </mc:Choice>
    <mc:Fallback>
      <p:transition spd="slow">
        <p:zoom dir="in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ivine Marriage PowerPoint Sermon Template | slide 9">
            <a:extLst>
              <a:ext uri="{FF2B5EF4-FFF2-40B4-BE49-F238E27FC236}">
                <a16:creationId xmlns:a16="http://schemas.microsoft.com/office/drawing/2014/main" id="{288D3532-23AC-06BB-5A7C-416F479BA4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9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125A7A8-E9FB-BE54-3D5A-15218797B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0" y="152400"/>
            <a:ext cx="8686800" cy="67818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300" b="1" i="1" dirty="0">
                <a:solidFill>
                  <a:srgbClr val="FFC1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should a marriage finish?   </a:t>
            </a:r>
            <a:br>
              <a:rPr lang="en-US" b="1" dirty="0">
                <a:solidFill>
                  <a:srgbClr val="FFC1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sz="2200" b="1" dirty="0">
                <a:solidFill>
                  <a:srgbClr val="FFC1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sz="2200" b="1" dirty="0">
                <a:solidFill>
                  <a:srgbClr val="FFC1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sz="2200" b="1" dirty="0">
                <a:solidFill>
                  <a:srgbClr val="FFC1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b="1" dirty="0">
                <a:solidFill>
                  <a:srgbClr val="FFC1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b="1" dirty="0">
                <a:solidFill>
                  <a:srgbClr val="FFC1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b="1" dirty="0">
                <a:solidFill>
                  <a:srgbClr val="FFC1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b="1" dirty="0">
                <a:solidFill>
                  <a:srgbClr val="FFC1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b="1" dirty="0">
                <a:solidFill>
                  <a:srgbClr val="FFC1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sz="2000" b="1" dirty="0">
                <a:solidFill>
                  <a:srgbClr val="FFC1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b="1" dirty="0">
                <a:solidFill>
                  <a:srgbClr val="FFC1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700" b="1" dirty="0">
                <a:solidFill>
                  <a:srgbClr val="FFC16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TOGETHER</a:t>
            </a:r>
            <a:endParaRPr lang="en-US" b="1" dirty="0">
              <a:solidFill>
                <a:srgbClr val="FFC16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B2914E-44F6-3E4D-A34B-C16801D6E4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2600" y="1600200"/>
            <a:ext cx="8458200" cy="2514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dirty="0">
                <a:latin typeface="+mj-lt"/>
                <a:ea typeface="+mj-ea"/>
                <a:cs typeface="+mj-cs"/>
              </a:rPr>
              <a:t>Ecclesiastes 4:9-12…  With a threefold cord (God, husband, wife)                      </a:t>
            </a:r>
            <a:r>
              <a:rPr lang="en-US" sz="4000" b="1" i="1" dirty="0">
                <a:solidFill>
                  <a:srgbClr val="663300"/>
                </a:solidFill>
                <a:latin typeface="+mj-lt"/>
                <a:ea typeface="+mj-ea"/>
                <a:cs typeface="+mj-cs"/>
              </a:rPr>
              <a:t>Our marriage is God’s marriage</a:t>
            </a:r>
            <a:endParaRPr lang="en-US" sz="2800" dirty="0"/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ivine Marriage PowerPoint Sermon Template | slide 9">
            <a:extLst>
              <a:ext uri="{FF2B5EF4-FFF2-40B4-BE49-F238E27FC236}">
                <a16:creationId xmlns:a16="http://schemas.microsoft.com/office/drawing/2014/main" id="{511E4AA3-3F43-A61B-FCED-ECBEDAD027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9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5EC7023-0B72-A5C1-A7E7-42B768E4B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7620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Believe You Are Married</a:t>
            </a:r>
            <a:b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to the Right Person</a:t>
            </a:r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ACCD3A-613F-A792-37B7-7E603C5586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295400"/>
            <a:ext cx="11506200" cy="452596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>
                <a:latin typeface="+mj-lt"/>
                <a:ea typeface="+mj-ea"/>
                <a:cs typeface="+mj-cs"/>
              </a:rPr>
              <a:t>Adam accepted Eve as the one God made for him unconditionally  (Gen 2:23)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>
                <a:latin typeface="+mj-lt"/>
                <a:ea typeface="+mj-ea"/>
                <a:cs typeface="+mj-cs"/>
              </a:rPr>
              <a:t>Are you learning to live with your choice and love the person you found?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600" b="1" dirty="0">
                <a:solidFill>
                  <a:prstClr val="black"/>
                </a:solidFill>
              </a:rPr>
              <a:t>Your mate is God’s gift, made for you  (</a:t>
            </a:r>
            <a:r>
              <a:rPr lang="en-US" sz="3600" b="1" dirty="0" err="1">
                <a:solidFill>
                  <a:prstClr val="black"/>
                </a:solidFill>
              </a:rPr>
              <a:t>Ecc</a:t>
            </a:r>
            <a:r>
              <a:rPr lang="en-US" sz="3600" b="1" dirty="0">
                <a:solidFill>
                  <a:prstClr val="black"/>
                </a:solidFill>
              </a:rPr>
              <a:t> 9:9; Matt 19:6)</a:t>
            </a:r>
          </a:p>
          <a:p>
            <a:pPr lvl="0" eaLnBrk="1" fontAlgn="auto" hangingPunct="1">
              <a:spcAft>
                <a:spcPts val="0"/>
              </a:spcAft>
              <a:defRPr/>
            </a:pPr>
            <a:r>
              <a:rPr lang="en-US" sz="3600" b="1" dirty="0">
                <a:solidFill>
                  <a:prstClr val="black"/>
                </a:solidFill>
              </a:rPr>
              <a:t>“I have married the right man/woman, because God can make me the right woman/man.”</a:t>
            </a:r>
            <a:endParaRPr lang="en-US" sz="2800" b="1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ivine Marriage PowerPoint Sermon Template | slide 9">
            <a:extLst>
              <a:ext uri="{FF2B5EF4-FFF2-40B4-BE49-F238E27FC236}">
                <a16:creationId xmlns:a16="http://schemas.microsoft.com/office/drawing/2014/main" id="{8AAEAA9A-CFE4-F3EC-ED4C-D272E73FC0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9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itle 1">
            <a:extLst>
              <a:ext uri="{FF2B5EF4-FFF2-40B4-BE49-F238E27FC236}">
                <a16:creationId xmlns:a16="http://schemas.microsoft.com/office/drawing/2014/main" id="{91D05A1E-F050-B251-FF36-15F9DA812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800" b="1">
                <a:solidFill>
                  <a:srgbClr val="FF99FF"/>
                </a:solidFill>
              </a:rPr>
              <a:t>Be Attracted To Commitment</a:t>
            </a:r>
            <a:endParaRPr lang="en-US" altLang="en-US" sz="4800">
              <a:solidFill>
                <a:srgbClr val="FF99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45750B-E17F-FC1B-DB6C-2807B089B7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219201"/>
            <a:ext cx="11811000" cy="3429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800" b="1" dirty="0">
                <a:solidFill>
                  <a:srgbClr val="663300"/>
                </a:solidFill>
                <a:latin typeface="+mj-lt"/>
                <a:ea typeface="+mj-ea"/>
                <a:cs typeface="+mj-cs"/>
              </a:rPr>
              <a:t>The character of your marriage should be illustrated in</a:t>
            </a:r>
            <a:r>
              <a:rPr lang="en-US" sz="3800" dirty="0">
                <a:latin typeface="+mj-lt"/>
                <a:ea typeface="+mj-ea"/>
                <a:cs typeface="+mj-cs"/>
              </a:rPr>
              <a:t> </a:t>
            </a:r>
            <a:r>
              <a:rPr lang="en-US" sz="3800" b="1" dirty="0">
                <a:latin typeface="+mj-lt"/>
                <a:ea typeface="+mj-ea"/>
                <a:cs typeface="+mj-cs"/>
              </a:rPr>
              <a:t>	Psalm 127:1;  Matthew 7:24-27;	   19:6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800" b="1" i="1" dirty="0">
                <a:latin typeface="+mj-lt"/>
                <a:ea typeface="+mj-ea"/>
                <a:cs typeface="+mj-cs"/>
              </a:rPr>
              <a:t>Structural Commitment  </a:t>
            </a:r>
            <a:r>
              <a:rPr lang="en-US" sz="3800" i="1" dirty="0">
                <a:latin typeface="+mj-lt"/>
                <a:ea typeface="+mj-ea"/>
                <a:cs typeface="+mj-cs"/>
              </a:rPr>
              <a:t>-</a:t>
            </a:r>
            <a:r>
              <a:rPr lang="en-US" sz="3800" b="1" i="1" dirty="0">
                <a:latin typeface="+mj-lt"/>
                <a:ea typeface="+mj-ea"/>
                <a:cs typeface="+mj-cs"/>
              </a:rPr>
              <a:t> </a:t>
            </a:r>
            <a:r>
              <a:rPr lang="en-US" sz="3800" b="1" dirty="0">
                <a:latin typeface="+mj-lt"/>
                <a:ea typeface="+mj-ea"/>
                <a:cs typeface="+mj-cs"/>
              </a:rPr>
              <a:t> "</a:t>
            </a:r>
            <a:r>
              <a:rPr lang="en-US" sz="3800" b="1" i="1" dirty="0">
                <a:latin typeface="+mj-lt"/>
                <a:ea typeface="+mj-ea"/>
                <a:cs typeface="+mj-cs"/>
              </a:rPr>
              <a:t>I Have To</a:t>
            </a:r>
            <a:r>
              <a:rPr lang="en-US" sz="3800" b="1" dirty="0">
                <a:latin typeface="+mj-lt"/>
                <a:ea typeface="+mj-ea"/>
                <a:cs typeface="+mj-cs"/>
              </a:rPr>
              <a:t>."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800" b="1" i="1" dirty="0">
                <a:latin typeface="+mj-lt"/>
                <a:ea typeface="+mj-ea"/>
                <a:cs typeface="+mj-cs"/>
              </a:rPr>
              <a:t>Moral Commitment</a:t>
            </a:r>
            <a:r>
              <a:rPr lang="en-US" sz="3800" b="1" dirty="0">
                <a:latin typeface="+mj-lt"/>
                <a:ea typeface="+mj-ea"/>
                <a:cs typeface="+mj-cs"/>
              </a:rPr>
              <a:t>  -  "</a:t>
            </a:r>
            <a:r>
              <a:rPr lang="en-US" sz="3800" b="1" i="1" dirty="0">
                <a:latin typeface="+mj-lt"/>
                <a:ea typeface="+mj-ea"/>
                <a:cs typeface="+mj-cs"/>
              </a:rPr>
              <a:t>I Ought To</a:t>
            </a:r>
            <a:r>
              <a:rPr lang="en-US" sz="3800" b="1" dirty="0">
                <a:latin typeface="+mj-lt"/>
                <a:ea typeface="+mj-ea"/>
                <a:cs typeface="+mj-cs"/>
              </a:rPr>
              <a:t>."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800" b="1" i="1" dirty="0">
                <a:latin typeface="+mj-lt"/>
                <a:ea typeface="+mj-ea"/>
                <a:cs typeface="+mj-cs"/>
              </a:rPr>
              <a:t>Personal Commitment </a:t>
            </a:r>
            <a:r>
              <a:rPr lang="en-US" sz="3800" dirty="0">
                <a:latin typeface="+mj-lt"/>
                <a:ea typeface="+mj-ea"/>
                <a:cs typeface="+mj-cs"/>
              </a:rPr>
              <a:t> -  </a:t>
            </a:r>
            <a:r>
              <a:rPr lang="en-US" sz="3800" b="1" dirty="0">
                <a:latin typeface="+mj-lt"/>
                <a:ea typeface="+mj-ea"/>
                <a:cs typeface="+mj-cs"/>
              </a:rPr>
              <a:t>"</a:t>
            </a:r>
            <a:r>
              <a:rPr lang="en-US" sz="3800" b="1" i="1" dirty="0">
                <a:latin typeface="+mj-lt"/>
                <a:ea typeface="+mj-ea"/>
                <a:cs typeface="+mj-cs"/>
              </a:rPr>
              <a:t>I Want To</a:t>
            </a:r>
            <a:r>
              <a:rPr lang="en-US" sz="3800" b="1" dirty="0">
                <a:latin typeface="+mj-lt"/>
                <a:ea typeface="+mj-ea"/>
                <a:cs typeface="+mj-cs"/>
              </a:rPr>
              <a:t>.“  </a:t>
            </a:r>
            <a:endParaRPr lang="en-US" sz="3800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US" sz="3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9637B4-0DA8-303D-279E-39B62E5477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0500" y="4572000"/>
            <a:ext cx="71755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800" b="1" dirty="0">
                <a:solidFill>
                  <a:srgbClr val="663300"/>
                </a:solidFill>
                <a:latin typeface="Calibri" panose="020F0502020204030204" pitchFamily="34" charset="0"/>
              </a:rPr>
              <a:t>A marriage with </a:t>
            </a:r>
            <a:r>
              <a:rPr lang="en-US" altLang="en-US" sz="4800" b="1" i="1" u="sng" dirty="0">
                <a:solidFill>
                  <a:srgbClr val="663300"/>
                </a:solidFill>
                <a:latin typeface="Calibri" panose="020F0502020204030204" pitchFamily="34" charset="0"/>
              </a:rPr>
              <a:t>intention</a:t>
            </a:r>
            <a:r>
              <a:rPr lang="en-US" altLang="en-US" sz="4800" b="1" dirty="0">
                <a:solidFill>
                  <a:srgbClr val="663300"/>
                </a:solidFill>
                <a:latin typeface="Calibri" panose="020F0502020204030204" pitchFamily="34" charset="0"/>
              </a:rPr>
              <a:t>…</a:t>
            </a: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Divine Marriage PowerPoint Sermon Template | slide 9">
            <a:extLst>
              <a:ext uri="{FF2B5EF4-FFF2-40B4-BE49-F238E27FC236}">
                <a16:creationId xmlns:a16="http://schemas.microsoft.com/office/drawing/2014/main" id="{69448AAE-F9AE-7B9B-25E5-C2A3DC794D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9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itle 1">
            <a:extLst>
              <a:ext uri="{FF2B5EF4-FFF2-40B4-BE49-F238E27FC236}">
                <a16:creationId xmlns:a16="http://schemas.microsoft.com/office/drawing/2014/main" id="{9185699C-2E6C-5931-43E5-1F8E46927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800" b="1">
                <a:solidFill>
                  <a:srgbClr val="FF99FF"/>
                </a:solidFill>
              </a:rPr>
              <a:t>Be Attracted To Commitment</a:t>
            </a:r>
            <a:r>
              <a:rPr lang="en-US" altLang="en-US" sz="3800" b="1"/>
              <a:t> </a:t>
            </a:r>
            <a:endParaRPr lang="en-US" altLang="en-US" sz="4800">
              <a:solidFill>
                <a:srgbClr val="FF99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B2042D-7670-42D2-119D-00D2D5311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200" y="1524000"/>
            <a:ext cx="8915400" cy="32766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800" b="1" i="1" dirty="0">
                <a:latin typeface="+mj-lt"/>
                <a:ea typeface="+mj-ea"/>
                <a:cs typeface="+mj-cs"/>
              </a:rPr>
              <a:t>Doing what you promised</a:t>
            </a:r>
            <a:r>
              <a:rPr lang="en-US" sz="3800" dirty="0">
                <a:latin typeface="+mj-lt"/>
                <a:ea typeface="+mj-ea"/>
                <a:cs typeface="+mj-cs"/>
              </a:rPr>
              <a:t>  	(</a:t>
            </a:r>
            <a:r>
              <a:rPr lang="en-US" sz="3800" b="1" dirty="0">
                <a:latin typeface="+mj-lt"/>
                <a:ea typeface="+mj-ea"/>
                <a:cs typeface="+mj-cs"/>
              </a:rPr>
              <a:t>Ecclesiastes 5:2-5</a:t>
            </a:r>
            <a:r>
              <a:rPr lang="en-US" sz="3800" dirty="0">
                <a:latin typeface="+mj-lt"/>
                <a:ea typeface="+mj-ea"/>
                <a:cs typeface="+mj-cs"/>
              </a:rPr>
              <a:t>)…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800" b="1" i="1" dirty="0">
                <a:latin typeface="+mj-lt"/>
                <a:ea typeface="+mj-ea"/>
                <a:cs typeface="+mj-cs"/>
              </a:rPr>
              <a:t>Understanding the unknown of the future</a:t>
            </a:r>
            <a:r>
              <a:rPr lang="en-US" sz="3800" dirty="0">
                <a:latin typeface="+mj-lt"/>
                <a:ea typeface="+mj-ea"/>
                <a:cs typeface="+mj-cs"/>
              </a:rPr>
              <a:t>  	(</a:t>
            </a:r>
            <a:r>
              <a:rPr lang="en-US" sz="3800" b="1" dirty="0">
                <a:latin typeface="+mj-lt"/>
                <a:ea typeface="+mj-ea"/>
                <a:cs typeface="+mj-cs"/>
              </a:rPr>
              <a:t>Luke 9:62)</a:t>
            </a:r>
            <a:r>
              <a:rPr lang="en-US" sz="3800" dirty="0">
                <a:latin typeface="+mj-lt"/>
                <a:ea typeface="+mj-ea"/>
                <a:cs typeface="+mj-cs"/>
              </a:rPr>
              <a:t>…  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800" b="1" i="1" dirty="0">
                <a:latin typeface="+mj-lt"/>
                <a:ea typeface="+mj-ea"/>
                <a:cs typeface="+mj-cs"/>
              </a:rPr>
              <a:t>God’s perseverance with Israel  	</a:t>
            </a:r>
            <a:r>
              <a:rPr lang="en-US" sz="3800" dirty="0">
                <a:latin typeface="+mj-lt"/>
                <a:ea typeface="+mj-ea"/>
                <a:cs typeface="+mj-cs"/>
              </a:rPr>
              <a:t>(</a:t>
            </a:r>
            <a:r>
              <a:rPr lang="en-US" sz="3800" b="1" dirty="0">
                <a:latin typeface="+mj-lt"/>
                <a:ea typeface="+mj-ea"/>
                <a:cs typeface="+mj-cs"/>
              </a:rPr>
              <a:t>Hebrews 13:5</a:t>
            </a:r>
            <a:r>
              <a:rPr lang="en-US" sz="3800" dirty="0">
                <a:latin typeface="+mj-lt"/>
                <a:ea typeface="+mj-ea"/>
                <a:cs typeface="+mj-cs"/>
              </a:rPr>
              <a:t>)</a:t>
            </a:r>
            <a:endParaRPr lang="en-US" sz="3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Divine Marriage PowerPoint Sermon Template | slide 9">
            <a:extLst>
              <a:ext uri="{FF2B5EF4-FFF2-40B4-BE49-F238E27FC236}">
                <a16:creationId xmlns:a16="http://schemas.microsoft.com/office/drawing/2014/main" id="{EB12D1C6-2160-7D68-E1F1-7F9BCAC8B7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9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BBD760F-3747-25DA-24ED-05F9D8557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0" y="76200"/>
            <a:ext cx="8686800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Maintain Purity In Your Marriage</a:t>
            </a:r>
            <a:endParaRPr lang="en-US" sz="48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9CCDCA-6D5C-2D46-DE98-96B471092A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400" y="1295400"/>
            <a:ext cx="8686800" cy="45259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800" b="1" dirty="0">
                <a:latin typeface="+mj-lt"/>
                <a:ea typeface="+mj-ea"/>
                <a:cs typeface="+mj-cs"/>
              </a:rPr>
              <a:t>1 Thessalonians 4:1-6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800" b="1" dirty="0">
                <a:latin typeface="+mj-lt"/>
                <a:ea typeface="+mj-ea"/>
                <a:cs typeface="+mj-cs"/>
              </a:rPr>
              <a:t>As Christ the church (Ephesians 5:27)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800" b="1" dirty="0">
                <a:latin typeface="+mj-lt"/>
                <a:ea typeface="+mj-ea"/>
                <a:cs typeface="+mj-cs"/>
              </a:rPr>
              <a:t>Husband attracted to one woman    (Proverbs 5:15-20)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800" b="1" dirty="0">
                <a:latin typeface="+mj-lt"/>
                <a:ea typeface="+mj-ea"/>
                <a:cs typeface="+mj-cs"/>
              </a:rPr>
              <a:t>Wife attracted to one man  	   (Proverbs 31:12)</a:t>
            </a:r>
            <a:endParaRPr lang="en-US" sz="3800" b="1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ivine Marriage PowerPoint Sermon Template | slide 9">
            <a:extLst>
              <a:ext uri="{FF2B5EF4-FFF2-40B4-BE49-F238E27FC236}">
                <a16:creationId xmlns:a16="http://schemas.microsoft.com/office/drawing/2014/main" id="{C189897A-4D6D-F16F-6C4B-EAA159F71D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9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A8EA606-9A45-0F88-348C-4E3A011E6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0" y="76200"/>
            <a:ext cx="86868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Maintain Purity In Your Marriage</a:t>
            </a:r>
            <a:endParaRPr lang="en-US" sz="48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B70E7C-61D7-7D21-14A7-899D01BDC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295400"/>
            <a:ext cx="10287000" cy="48768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800" b="1" i="1" dirty="0">
                <a:latin typeface="+mj-lt"/>
                <a:ea typeface="+mj-ea"/>
                <a:cs typeface="+mj-cs"/>
              </a:rPr>
              <a:t>Establish boundaries </a:t>
            </a:r>
            <a:r>
              <a:rPr lang="en-US" sz="3800" dirty="0">
                <a:latin typeface="+mj-lt"/>
                <a:ea typeface="+mj-ea"/>
                <a:cs typeface="+mj-cs"/>
              </a:rPr>
              <a:t> (</a:t>
            </a:r>
            <a:r>
              <a:rPr lang="en-US" sz="3800" b="1" dirty="0">
                <a:latin typeface="+mj-lt"/>
                <a:ea typeface="+mj-ea"/>
                <a:cs typeface="+mj-cs"/>
              </a:rPr>
              <a:t>Romans 7:2</a:t>
            </a:r>
            <a:r>
              <a:rPr lang="en-US" sz="3800" dirty="0">
                <a:latin typeface="+mj-lt"/>
                <a:ea typeface="+mj-ea"/>
                <a:cs typeface="+mj-cs"/>
              </a:rPr>
              <a:t>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800" b="1" i="1" dirty="0">
                <a:latin typeface="+mj-lt"/>
                <a:ea typeface="+mj-ea"/>
                <a:cs typeface="+mj-cs"/>
              </a:rPr>
              <a:t>Reminding yourself of your love for your spouse.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800" b="1" i="1" dirty="0">
                <a:latin typeface="+mj-lt"/>
                <a:ea typeface="+mj-ea"/>
                <a:cs typeface="+mj-cs"/>
              </a:rPr>
              <a:t>Husbands establish boundaries with your eyes </a:t>
            </a:r>
            <a:r>
              <a:rPr lang="en-US" sz="3800" b="1" dirty="0">
                <a:latin typeface="+mj-lt"/>
                <a:ea typeface="+mj-ea"/>
                <a:cs typeface="+mj-cs"/>
              </a:rPr>
              <a:t>(Job 31:1;  Proverbs 4:20-26)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800" b="1" i="1" dirty="0">
                <a:latin typeface="+mj-lt"/>
                <a:ea typeface="+mj-ea"/>
                <a:cs typeface="+mj-cs"/>
              </a:rPr>
              <a:t>Wives establish boundaries with what you wear</a:t>
            </a:r>
            <a:r>
              <a:rPr lang="en-US" sz="3800" dirty="0">
                <a:latin typeface="+mj-lt"/>
                <a:ea typeface="+mj-ea"/>
                <a:cs typeface="+mj-cs"/>
              </a:rPr>
              <a:t>  (</a:t>
            </a:r>
            <a:r>
              <a:rPr lang="en-US" sz="3800" b="1" dirty="0">
                <a:latin typeface="+mj-lt"/>
                <a:ea typeface="+mj-ea"/>
                <a:cs typeface="+mj-cs"/>
              </a:rPr>
              <a:t>1 Timothy 2:9,10;   1 Peter 3:3,4)</a:t>
            </a:r>
            <a:endParaRPr lang="en-US" sz="3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ivine Marriage PowerPoint Sermon Template | slide 9">
            <a:extLst>
              <a:ext uri="{FF2B5EF4-FFF2-40B4-BE49-F238E27FC236}">
                <a16:creationId xmlns:a16="http://schemas.microsoft.com/office/drawing/2014/main" id="{BDEF7427-B162-DAB0-E551-BF06E22E97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9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B50365F-F51E-183D-27BF-231DD603C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76200"/>
            <a:ext cx="82296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Be a Life Long Learner…</a:t>
            </a:r>
            <a:endParaRPr lang="en-US" sz="48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9C1EB1-1EC8-BBF4-3E22-45E64C9F9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143000"/>
            <a:ext cx="11658600" cy="5105400"/>
          </a:xfrm>
        </p:spPr>
        <p:txBody>
          <a:bodyPr rtlCol="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3600" b="1" dirty="0">
                <a:latin typeface="+mj-lt"/>
                <a:ea typeface="+mj-ea"/>
                <a:cs typeface="+mj-cs"/>
              </a:rPr>
              <a:t>What does your marriage need?    Your spouse?</a:t>
            </a:r>
          </a:p>
          <a:p>
            <a:pPr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3600" b="1" i="1" dirty="0">
                <a:latin typeface="+mj-lt"/>
                <a:ea typeface="+mj-ea"/>
                <a:cs typeface="+mj-cs"/>
              </a:rPr>
              <a:t>Learn and grow spiritually intimate  </a:t>
            </a:r>
            <a:r>
              <a:rPr lang="en-US" sz="3600" b="1" dirty="0">
                <a:latin typeface="+mj-lt"/>
                <a:ea typeface="+mj-ea"/>
                <a:cs typeface="+mj-cs"/>
              </a:rPr>
              <a:t>(2 Peter 3:18; Ephesians 2:10;  4:24)</a:t>
            </a:r>
          </a:p>
          <a:p>
            <a:pPr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3600" b="1" dirty="0">
                <a:latin typeface="+mj-lt"/>
                <a:ea typeface="+mj-ea"/>
                <a:cs typeface="+mj-cs"/>
              </a:rPr>
              <a:t>Learn what prayer does to marriage by praying daily</a:t>
            </a:r>
          </a:p>
          <a:p>
            <a:pPr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3600" b="1" i="1" dirty="0"/>
              <a:t>Pick out a passage of scripture which outlines your strategy to have a lasting marriage</a:t>
            </a:r>
          </a:p>
          <a:p>
            <a:pPr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3600" b="1" dirty="0"/>
              <a:t>Learn to be a better husband (Ephesians 5:23-33), 		wife (Proverbs 31:10-31)</a:t>
            </a:r>
            <a:endParaRPr lang="en-US" sz="3600" b="1" dirty="0">
              <a:solidFill>
                <a:schemeClr val="bg1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3600" b="1" dirty="0">
                <a:solidFill>
                  <a:schemeClr val="bg1"/>
                </a:solidFill>
              </a:rPr>
              <a:t>Take Time to Learn (Ephesians 5:15,16)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424</Words>
  <Application>Microsoft Office PowerPoint</Application>
  <PresentationFormat>Widescreen</PresentationFormat>
  <Paragraphs>50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Office Theme</vt:lpstr>
      <vt:lpstr>1_Office Theme</vt:lpstr>
      <vt:lpstr>PowerPoint Presentation</vt:lpstr>
      <vt:lpstr>How Will Your Marriage Last?</vt:lpstr>
      <vt:lpstr>How should a marriage finish?              TOGETHER</vt:lpstr>
      <vt:lpstr>Believe You Are Married to the Right Person</vt:lpstr>
      <vt:lpstr>Be Attracted To Commitment</vt:lpstr>
      <vt:lpstr>Be Attracted To Commitment </vt:lpstr>
      <vt:lpstr>Maintain Purity In Your Marriage</vt:lpstr>
      <vt:lpstr>Maintain Purity In Your Marriage</vt:lpstr>
      <vt:lpstr>Be a Life Long Learner…</vt:lpstr>
      <vt:lpstr>It is never too late to start doing what is right with your marriage – to make it last…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Shawn</dc:creator>
  <cp:lastModifiedBy>shawn bain</cp:lastModifiedBy>
  <cp:revision>6</cp:revision>
  <dcterms:created xsi:type="dcterms:W3CDTF">2012-03-08T17:57:21Z</dcterms:created>
  <dcterms:modified xsi:type="dcterms:W3CDTF">2024-04-02T19:52:26Z</dcterms:modified>
</cp:coreProperties>
</file>